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2" r:id="rId5"/>
    <p:sldMasterId id="2147483813" r:id="rId6"/>
    <p:sldMasterId id="2147483814" r:id="rId7"/>
    <p:sldMasterId id="2147483815" r:id="rId8"/>
    <p:sldMasterId id="214748381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Lst>
  <p:sldSz cy="5143500" cx="9144000"/>
  <p:notesSz cx="6858000" cy="1762125"/>
  <p:embeddedFontLst>
    <p:embeddedFont>
      <p:font typeface="IBM Plex Sans"/>
      <p:regular r:id="rId27"/>
      <p:bold r:id="rId28"/>
      <p:italic r:id="rId29"/>
      <p:boldItalic r:id="rId30"/>
    </p:embeddedFont>
    <p:embeddedFont>
      <p:font typeface="Roboto"/>
      <p:regular r:id="rId31"/>
      <p:bold r:id="rId32"/>
      <p:italic r:id="rId33"/>
      <p:boldItalic r:id="rId34"/>
    </p:embeddedFont>
    <p:embeddedFont>
      <p:font typeface="Source Sans Pro SemiBold"/>
      <p:regular r:id="rId35"/>
      <p:bold r:id="rId36"/>
      <p:italic r:id="rId37"/>
      <p:boldItalic r:id="rId38"/>
    </p:embeddedFont>
    <p:embeddedFont>
      <p:font typeface="Montserrat"/>
      <p:regular r:id="rId39"/>
      <p:bold r:id="rId40"/>
      <p:italic r:id="rId41"/>
      <p:boldItalic r:id="rId42"/>
    </p:embeddedFont>
    <p:embeddedFont>
      <p:font typeface="Montserrat Light"/>
      <p:regular r:id="rId43"/>
      <p:bold r:id="rId44"/>
      <p:italic r:id="rId45"/>
      <p:boldItalic r:id="rId46"/>
    </p:embeddedFont>
    <p:embeddedFont>
      <p:font typeface="IBM Plex Sans Medium"/>
      <p:regular r:id="rId47"/>
      <p:bold r:id="rId48"/>
      <p:italic r:id="rId49"/>
      <p:boldItalic r:id="rId50"/>
    </p:embeddedFont>
    <p:embeddedFont>
      <p:font typeface="Quattrocento Sans"/>
      <p:regular r:id="rId51"/>
      <p:bold r:id="rId52"/>
      <p:italic r:id="rId53"/>
      <p:boldItalic r:id="rId54"/>
    </p:embeddedFont>
    <p:embeddedFont>
      <p:font typeface="Montserrat ExtraBold"/>
      <p:bold r:id="rId55"/>
      <p:boldItalic r:id="rId56"/>
    </p:embeddedFont>
    <p:embeddedFont>
      <p:font typeface="Source Sans Pro"/>
      <p:regular r:id="rId57"/>
      <p:bold r:id="rId58"/>
      <p:italic r:id="rId59"/>
      <p:boldItalic r:id="rId60"/>
    </p:embeddedFont>
    <p:embeddedFont>
      <p:font typeface="IBM Plex Sans SemiBold"/>
      <p:regular r:id="rId61"/>
      <p:bold r:id="rId62"/>
      <p:italic r:id="rId63"/>
      <p:boldItalic r:id="rId64"/>
    </p:embeddedFont>
    <p:embeddedFont>
      <p:font typeface="Century Gothic"/>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F9C5C5-3FF7-415A-A390-CF534B4F830C}">
  <a:tblStyle styleId="{72F9C5C5-3FF7-415A-A390-CF534B4F83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MontserratLight-bold.fntdata"/><Relationship Id="rId43" Type="http://schemas.openxmlformats.org/officeDocument/2006/relationships/font" Target="fonts/MontserratLight-regular.fntdata"/><Relationship Id="rId46" Type="http://schemas.openxmlformats.org/officeDocument/2006/relationships/font" Target="fonts/MontserratLight-boldItalic.fntdata"/><Relationship Id="rId45" Type="http://schemas.openxmlformats.org/officeDocument/2006/relationships/font" Target="fonts/MontserratLight-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IBMPlexSansMedium-bold.fntdata"/><Relationship Id="rId47" Type="http://schemas.openxmlformats.org/officeDocument/2006/relationships/font" Target="fonts/IBMPlexSansMedium-regular.fntdata"/><Relationship Id="rId49" Type="http://schemas.openxmlformats.org/officeDocument/2006/relationships/font" Target="fonts/IBMPlexSans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regular.fntdata"/><Relationship Id="rId30" Type="http://schemas.openxmlformats.org/officeDocument/2006/relationships/font" Target="fonts/IBMPlexSans-boldItalic.fntdata"/><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SourceSansProSemiBold-regular.fntdata"/><Relationship Id="rId34" Type="http://schemas.openxmlformats.org/officeDocument/2006/relationships/font" Target="fonts/Roboto-boldItalic.fntdata"/><Relationship Id="rId37" Type="http://schemas.openxmlformats.org/officeDocument/2006/relationships/font" Target="fonts/SourceSansProSemiBold-italic.fntdata"/><Relationship Id="rId36" Type="http://schemas.openxmlformats.org/officeDocument/2006/relationships/font" Target="fonts/SourceSansProSemiBold-bold.fntdata"/><Relationship Id="rId39" Type="http://schemas.openxmlformats.org/officeDocument/2006/relationships/font" Target="fonts/Montserrat-regular.fntdata"/><Relationship Id="rId38" Type="http://schemas.openxmlformats.org/officeDocument/2006/relationships/font" Target="fonts/SourceSansProSemiBold-boldItalic.fntdata"/><Relationship Id="rId62" Type="http://schemas.openxmlformats.org/officeDocument/2006/relationships/font" Target="fonts/IBMPlexSansSemiBold-bold.fntdata"/><Relationship Id="rId61" Type="http://schemas.openxmlformats.org/officeDocument/2006/relationships/font" Target="fonts/IBMPlexSansSemiBold-regular.fntdata"/><Relationship Id="rId20" Type="http://schemas.openxmlformats.org/officeDocument/2006/relationships/slide" Target="slides/slide10.xml"/><Relationship Id="rId64" Type="http://schemas.openxmlformats.org/officeDocument/2006/relationships/font" Target="fonts/IBMPlexSansSemiBold-boldItalic.fntdata"/><Relationship Id="rId63" Type="http://schemas.openxmlformats.org/officeDocument/2006/relationships/font" Target="fonts/IBMPlexSansSemiBold-italic.fntdata"/><Relationship Id="rId22" Type="http://schemas.openxmlformats.org/officeDocument/2006/relationships/slide" Target="slides/slide12.xml"/><Relationship Id="rId66" Type="http://schemas.openxmlformats.org/officeDocument/2006/relationships/font" Target="fonts/CenturyGothic-bold.fntdata"/><Relationship Id="rId21" Type="http://schemas.openxmlformats.org/officeDocument/2006/relationships/slide" Target="slides/slide11.xml"/><Relationship Id="rId65" Type="http://schemas.openxmlformats.org/officeDocument/2006/relationships/font" Target="fonts/CenturyGothic-regular.fntdata"/><Relationship Id="rId24" Type="http://schemas.openxmlformats.org/officeDocument/2006/relationships/slide" Target="slides/slide14.xml"/><Relationship Id="rId68" Type="http://schemas.openxmlformats.org/officeDocument/2006/relationships/font" Target="fonts/CenturyGothic-boldItalic.fntdata"/><Relationship Id="rId23" Type="http://schemas.openxmlformats.org/officeDocument/2006/relationships/slide" Target="slides/slide13.xml"/><Relationship Id="rId67" Type="http://schemas.openxmlformats.org/officeDocument/2006/relationships/font" Target="fonts/CenturyGothic-italic.fntdata"/><Relationship Id="rId60" Type="http://schemas.openxmlformats.org/officeDocument/2006/relationships/font" Target="fonts/SourceSansPro-boldItalic.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font" Target="fonts/IBMPlexSans-bold.fntdata"/><Relationship Id="rId27" Type="http://schemas.openxmlformats.org/officeDocument/2006/relationships/font" Target="fonts/IBMPlexSans-regular.fntdata"/><Relationship Id="rId29" Type="http://schemas.openxmlformats.org/officeDocument/2006/relationships/font" Target="fonts/IBMPlexSans-italic.fntdata"/><Relationship Id="rId51" Type="http://schemas.openxmlformats.org/officeDocument/2006/relationships/font" Target="fonts/QuattrocentoSans-regular.fntdata"/><Relationship Id="rId50" Type="http://schemas.openxmlformats.org/officeDocument/2006/relationships/font" Target="fonts/IBMPlexSansMedium-boldItalic.fntdata"/><Relationship Id="rId53" Type="http://schemas.openxmlformats.org/officeDocument/2006/relationships/font" Target="fonts/QuattrocentoSans-italic.fntdata"/><Relationship Id="rId52" Type="http://schemas.openxmlformats.org/officeDocument/2006/relationships/font" Target="fonts/QuattrocentoSans-bold.fntdata"/><Relationship Id="rId11" Type="http://schemas.openxmlformats.org/officeDocument/2006/relationships/slide" Target="slides/slide1.xml"/><Relationship Id="rId55" Type="http://schemas.openxmlformats.org/officeDocument/2006/relationships/font" Target="fonts/MontserratExtraBold-bold.fntdata"/><Relationship Id="rId10" Type="http://schemas.openxmlformats.org/officeDocument/2006/relationships/notesMaster" Target="notesMasters/notesMaster1.xml"/><Relationship Id="rId54" Type="http://schemas.openxmlformats.org/officeDocument/2006/relationships/font" Target="fonts/QuattrocentoSans-boldItalic.fntdata"/><Relationship Id="rId13" Type="http://schemas.openxmlformats.org/officeDocument/2006/relationships/slide" Target="slides/slide3.xml"/><Relationship Id="rId57" Type="http://schemas.openxmlformats.org/officeDocument/2006/relationships/font" Target="fonts/SourceSansPro-regular.fntdata"/><Relationship Id="rId12" Type="http://schemas.openxmlformats.org/officeDocument/2006/relationships/slide" Target="slides/slide2.xml"/><Relationship Id="rId56" Type="http://schemas.openxmlformats.org/officeDocument/2006/relationships/font" Target="fonts/MontserratExtraBold-boldItalic.fntdata"/><Relationship Id="rId15" Type="http://schemas.openxmlformats.org/officeDocument/2006/relationships/slide" Target="slides/slide5.xml"/><Relationship Id="rId59" Type="http://schemas.openxmlformats.org/officeDocument/2006/relationships/font" Target="fonts/SourceSansPro-italic.fntdata"/><Relationship Id="rId14" Type="http://schemas.openxmlformats.org/officeDocument/2006/relationships/slide" Target="slides/slide4.xml"/><Relationship Id="rId58" Type="http://schemas.openxmlformats.org/officeDocument/2006/relationships/font" Target="fonts/SourceSansPro-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f7610038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f76100385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13605fa713_1_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13605fa713_1_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Modernization of Finance applications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2be034b0d8_2_311: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2be034b0d8_2_311: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Certifications to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2be034b0d8_2_339: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2be034b0d8_2_339: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Certifications to this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01e9ca2752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101e9ca2752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Our funding comes from two primary sources: 1) is Training/Certification.</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the FOCP now and also FOFE. FOFA is in development as well as persona based trainings for Finance/Execs/etc.</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01e9ca275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01e9ca27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Importance by Size, Color by Status, Practitioner could be green (1500-4000 this year but want to accelerate).</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Cert: need to get more of community certified, drive more through our lists, and leverage more of LF's massive 10 figure training business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Standards: metrics aren’t set.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Vendor members doing well.</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01e9ca2752_0_582: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01e9ca2752_0_582: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f761003c22_0_14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f761003c22_0_14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f5d3e58f89_1_28: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f5d3e58f89_1_28: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f9faefb254_4_1:notes"/>
          <p:cNvSpPr/>
          <p:nvPr>
            <p:ph idx="2" type="sldImg"/>
          </p:nvPr>
        </p:nvSpPr>
        <p:spPr>
          <a:xfrm>
            <a:off x="381000" y="887224"/>
            <a:ext cx="6096000" cy="443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f9faefb254_4_1:notes"/>
          <p:cNvSpPr txBox="1"/>
          <p:nvPr>
            <p:ph idx="1" type="body"/>
          </p:nvPr>
        </p:nvSpPr>
        <p:spPr>
          <a:xfrm>
            <a:off x="701040" y="5750345"/>
            <a:ext cx="5608200" cy="4704600"/>
          </a:xfrm>
          <a:prstGeom prst="rect">
            <a:avLst/>
          </a:prstGeom>
          <a:noFill/>
          <a:ln>
            <a:noFill/>
          </a:ln>
        </p:spPr>
        <p:txBody>
          <a:bodyPr anchorCtr="0" anchor="t" bIns="46400" lIns="92825" spcFirstLastPara="1" rIns="92825" wrap="square" tIns="46400">
            <a:noAutofit/>
          </a:bodyPr>
          <a:lstStyle/>
          <a:p>
            <a:pPr indent="0" lvl="0" marL="0" marR="0" rtl="0" algn="l">
              <a:lnSpc>
                <a:spcPct val="100000"/>
              </a:lnSpc>
              <a:spcBef>
                <a:spcPts val="0"/>
              </a:spcBef>
              <a:spcAft>
                <a:spcPts val="0"/>
              </a:spcAft>
              <a:buClr>
                <a:schemeClr val="dk1"/>
              </a:buClr>
              <a:buSzPts val="1200"/>
              <a:buFont typeface="Calibri"/>
              <a:buNone/>
            </a:pPr>
            <a:r>
              <a:rPr lang="en"/>
              <a:t>Cloud is critical to success by bringing </a:t>
            </a:r>
            <a:br>
              <a:rPr lang="en"/>
            </a:br>
            <a:br>
              <a:rPr lang="en"/>
            </a:br>
            <a:r>
              <a:rPr lang="en"/>
              <a:t>The new cloud economy has us facing some new realities in the IT world: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Traditional procurement silos have broken down, buying is decentralized, and it’s only getting more so</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Cloud adoption, once the purview of CTOs and the location of science-fair projects now represents MATERIAL and substantial costs for many companies, and it’s only growing</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What you buy in the cloud is variable, it changes month to month, day to day, minute to minute. It’s not predictable, and it’s hard to forecast well using traditional methods. And with over 1M Cloud SKUs out there, it’s only getting more complex.</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In a cloud world of vast supply, plentiful options and few constraints on your spending, inefficiency is inevitable. But all businesses must focus on efficiency, and need the information to create it. Further, macroeconomic pressures – elections, Brexit, and the coming economic downturn (eventually there will be one) – require even more ruthless efficiency measures.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Inefficiency becomes a target on IT’s back (very important) in a downturn.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Luckily, there’s also a new operating model for the cloud to help address these realities. </a:t>
            </a:r>
            <a:endParaRPr/>
          </a:p>
          <a:p>
            <a:pPr indent="0" lvl="0" marL="0" rtl="0" algn="l">
              <a:spcBef>
                <a:spcPts val="0"/>
              </a:spcBef>
              <a:spcAft>
                <a:spcPts val="0"/>
              </a:spcAft>
              <a:buNone/>
            </a:pPr>
            <a:r>
              <a:t/>
            </a:r>
            <a:endParaRPr/>
          </a:p>
        </p:txBody>
      </p:sp>
      <p:sp>
        <p:nvSpPr>
          <p:cNvPr id="911" name="Google Shape;911;gf9faefb254_4_1:notes"/>
          <p:cNvSpPr txBox="1"/>
          <p:nvPr>
            <p:ph idx="12" type="sldNum"/>
          </p:nvPr>
        </p:nvSpPr>
        <p:spPr>
          <a:xfrm>
            <a:off x="3970938" y="11349257"/>
            <a:ext cx="3037800" cy="599700"/>
          </a:xfrm>
          <a:prstGeom prst="rect">
            <a:avLst/>
          </a:prstGeom>
          <a:noFill/>
          <a:ln>
            <a:noFill/>
          </a:ln>
        </p:spPr>
        <p:txBody>
          <a:bodyPr anchorCtr="0" anchor="b" bIns="46400" lIns="92825" spcFirstLastPara="1" rIns="92825" wrap="square" tIns="464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13b080777e_3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113b080777e_3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12e5fb375a_0_181: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12e5fb375a_0_181: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d4deeb248b_0_707: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d4deeb248b_0_707: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Roboto"/>
              <a:buAutoNum type="arabicPeriod"/>
            </a:pPr>
            <a:r>
              <a:rPr lang="en" sz="1800">
                <a:solidFill>
                  <a:srgbClr val="595959"/>
                </a:solidFill>
                <a:latin typeface="Roboto"/>
                <a:ea typeface="Roboto"/>
                <a:cs typeface="Roboto"/>
                <a:sym typeface="Roboto"/>
              </a:rPr>
              <a:t>Getting engineers to take action on cost optimization” is the clear winner here-- it’s a challenge all FinOps teams seem to face. Other big challenges include allocating shared and unallocated costs, forecasting variable spend, aligning tech and finance teams, reporting on container costs, and reducing waste.</a:t>
            </a:r>
            <a:endParaRPr sz="1800">
              <a:solidFill>
                <a:srgbClr val="59595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10941ef29c_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10941ef29c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 FinOps Framework describes the</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Principles that drive our FinOps practices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Personas that FinOps must support as stakeholders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best practices and process models that allow us to accomplish this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And the Domains of activity we will have to perform in our FinOps practice</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spcBef>
                <a:spcPts val="0"/>
              </a:spcBef>
              <a:spcAft>
                <a:spcPts val="0"/>
              </a:spcAft>
              <a:buClr>
                <a:schemeClr val="dk1"/>
              </a:buClr>
              <a:buSzPts val="1100"/>
              <a:buFont typeface="Arial"/>
              <a:buNone/>
            </a:pPr>
            <a:r>
              <a:rPr lang="en">
                <a:solidFill>
                  <a:schemeClr val="dk1"/>
                </a:solidFill>
              </a:rPr>
              <a:t>You May have heard the Framework called the FinOps Capability Model, or the FinOps Function model previously.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Updated beginning in Fall 2021, will continue to be modified as time goes on, but is largely stable as of January 2022.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FinOps practitioners will perform activities in each of these domains as they build a FinOps team and drive the cultural change that FinOps brings into their organizations.</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There are Capabilities within each Domain that describe the detailed activities that a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SzPts val="1100"/>
              <a:buNone/>
            </a:pPr>
            <a:r>
              <a:t/>
            </a:r>
            <a:endParaRPr sz="1400">
              <a:solidFill>
                <a:schemeClr val="dk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1af55895e2_20_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1af55895e2_20_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f9faefb254_5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f9faefb254_5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 Id="rId3" Type="http://schemas.openxmlformats.org/officeDocument/2006/relationships/image" Target="../media/image9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 Id="rId3" Type="http://schemas.openxmlformats.org/officeDocument/2006/relationships/image" Target="../media/image9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6.png"/><Relationship Id="rId3" Type="http://schemas.openxmlformats.org/officeDocument/2006/relationships/image" Target="../media/image10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6.png"/><Relationship Id="rId3" Type="http://schemas.openxmlformats.org/officeDocument/2006/relationships/image" Target="../media/image9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2.png"/><Relationship Id="rId3" Type="http://schemas.openxmlformats.org/officeDocument/2006/relationships/image" Target="../media/image9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 Id="rId3" Type="http://schemas.openxmlformats.org/officeDocument/2006/relationships/image" Target="../media/image9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8.png"/><Relationship Id="rId3" Type="http://schemas.openxmlformats.org/officeDocument/2006/relationships/hyperlink" Target="https://www.finops.org/introduction/how-to-use/" TargetMode="Externa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109.png"/><Relationship Id="rId4" Type="http://schemas.openxmlformats.org/officeDocument/2006/relationships/image" Target="../media/image10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10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10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 Id="rId3" Type="http://schemas.openxmlformats.org/officeDocument/2006/relationships/image" Target="../media/image11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 Id="rId3" Type="http://schemas.openxmlformats.org/officeDocument/2006/relationships/image" Target="../media/image11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2.png"/><Relationship Id="rId3" Type="http://schemas.openxmlformats.org/officeDocument/2006/relationships/image" Target="../media/image11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1.png"/><Relationship Id="rId3" Type="http://schemas.openxmlformats.org/officeDocument/2006/relationships/image" Target="../media/image11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12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 Id="rId3" Type="http://schemas.openxmlformats.org/officeDocument/2006/relationships/image" Target="../media/image12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5.png"/><Relationship Id="rId3" Type="http://schemas.openxmlformats.org/officeDocument/2006/relationships/image" Target="../media/image12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7.png"/><Relationship Id="rId3" Type="http://schemas.openxmlformats.org/officeDocument/2006/relationships/image" Target="../media/image12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7.png"/><Relationship Id="rId3" Type="http://schemas.openxmlformats.org/officeDocument/2006/relationships/image" Target="../media/image13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2.png"/><Relationship Id="rId3" Type="http://schemas.openxmlformats.org/officeDocument/2006/relationships/image" Target="../media/image12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 Id="rId3" Type="http://schemas.openxmlformats.org/officeDocument/2006/relationships/image" Target="../media/image13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4.png"/><Relationship Id="rId3" Type="http://schemas.openxmlformats.org/officeDocument/2006/relationships/image" Target="../media/image14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5.png"/><Relationship Id="rId3" Type="http://schemas.openxmlformats.org/officeDocument/2006/relationships/hyperlink" Target="https://www.finops.org/introduction/how-to-use/" TargetMode="Externa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4.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 Id="rId3" Type="http://schemas.openxmlformats.org/officeDocument/2006/relationships/image" Target="../media/image146.png"/><Relationship Id="rId4" Type="http://schemas.openxmlformats.org/officeDocument/2006/relationships/image" Target="../media/image14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www.finops.org/introduction/how-to-use/"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3.png"/><Relationship Id="rId4"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9.png"/><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s://www.finops.org/introduction/how-to-use/"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4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4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4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51.png"/><Relationship Id="rId4" Type="http://schemas.openxmlformats.org/officeDocument/2006/relationships/image" Target="../media/image5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5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5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6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67.png"/><Relationship Id="rId4" Type="http://schemas.openxmlformats.org/officeDocument/2006/relationships/image" Target="../media/image7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hyperlink" Target="https://www.finops.org/introduction/how-to-use/"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6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74.png"/><Relationship Id="rId4" Type="http://schemas.openxmlformats.org/officeDocument/2006/relationships/image" Target="../media/image7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7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7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 Id="rId3" Type="http://schemas.openxmlformats.org/officeDocument/2006/relationships/image" Target="../media/image7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 Id="rId3" Type="http://schemas.openxmlformats.org/officeDocument/2006/relationships/image" Target="../media/image7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png"/><Relationship Id="rId3" Type="http://schemas.openxmlformats.org/officeDocument/2006/relationships/image" Target="../media/image8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 Id="rId3" Type="http://schemas.openxmlformats.org/officeDocument/2006/relationships/image" Target="../media/image7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 Id="rId3" Type="http://schemas.openxmlformats.org/officeDocument/2006/relationships/image" Target="../media/image8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0"/>
            <a:ext cx="3176576" cy="1175700"/>
          </a:xfrm>
          <a:prstGeom prst="rect">
            <a:avLst/>
          </a:prstGeom>
          <a:noFill/>
          <a:ln>
            <a:noFill/>
          </a:ln>
        </p:spPr>
      </p:pic>
      <p:pic>
        <p:nvPicPr>
          <p:cNvPr id="14" name="Google Shape;14;p2"/>
          <p:cNvPicPr preferRelativeResize="0"/>
          <p:nvPr/>
        </p:nvPicPr>
        <p:blipFill>
          <a:blip r:embed="rId3">
            <a:alphaModFix/>
          </a:blip>
          <a:stretch>
            <a:fillRect/>
          </a:stretch>
        </p:blipFill>
        <p:spPr>
          <a:xfrm>
            <a:off x="5615225" y="4350900"/>
            <a:ext cx="3528776"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8" name="Shape 58"/>
        <p:cNvGrpSpPr/>
        <p:nvPr/>
      </p:nvGrpSpPr>
      <p:grpSpPr>
        <a:xfrm>
          <a:off x="0" y="0"/>
          <a:ext cx="0" cy="0"/>
          <a:chOff x="0" y="0"/>
          <a:chExt cx="0" cy="0"/>
        </a:xfrm>
      </p:grpSpPr>
      <p:sp>
        <p:nvSpPr>
          <p:cNvPr id="59" name="Google Shape;59;p1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62" name="Google Shape;62;p1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566" name="Shape 566"/>
        <p:cNvGrpSpPr/>
        <p:nvPr/>
      </p:nvGrpSpPr>
      <p:grpSpPr>
        <a:xfrm>
          <a:off x="0" y="0"/>
          <a:ext cx="0" cy="0"/>
          <a:chOff x="0" y="0"/>
          <a:chExt cx="0" cy="0"/>
        </a:xfrm>
      </p:grpSpPr>
      <p:sp>
        <p:nvSpPr>
          <p:cNvPr id="567" name="Google Shape;567;p104"/>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568" name="Google Shape;568;p104"/>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569" name="Google Shape;569;p104"/>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570" name="Shape 570"/>
        <p:cNvGrpSpPr/>
        <p:nvPr/>
      </p:nvGrpSpPr>
      <p:grpSpPr>
        <a:xfrm>
          <a:off x="0" y="0"/>
          <a:ext cx="0" cy="0"/>
          <a:chOff x="0" y="0"/>
          <a:chExt cx="0" cy="0"/>
        </a:xfrm>
      </p:grpSpPr>
      <p:pic>
        <p:nvPicPr>
          <p:cNvPr id="571" name="Google Shape;571;p105"/>
          <p:cNvPicPr preferRelativeResize="0"/>
          <p:nvPr/>
        </p:nvPicPr>
        <p:blipFill>
          <a:blip r:embed="rId2">
            <a:alphaModFix/>
          </a:blip>
          <a:stretch>
            <a:fillRect/>
          </a:stretch>
        </p:blipFill>
        <p:spPr>
          <a:xfrm>
            <a:off x="0" y="4"/>
            <a:ext cx="9144000" cy="5143495"/>
          </a:xfrm>
          <a:prstGeom prst="rect">
            <a:avLst/>
          </a:prstGeom>
          <a:noFill/>
          <a:ln>
            <a:noFill/>
          </a:ln>
        </p:spPr>
      </p:pic>
      <p:sp>
        <p:nvSpPr>
          <p:cNvPr id="572" name="Google Shape;572;p105"/>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573" name="Google Shape;573;p10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5"/>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575" name="Shape 575"/>
        <p:cNvGrpSpPr/>
        <p:nvPr/>
      </p:nvGrpSpPr>
      <p:grpSpPr>
        <a:xfrm>
          <a:off x="0" y="0"/>
          <a:ext cx="0" cy="0"/>
          <a:chOff x="0" y="0"/>
          <a:chExt cx="0" cy="0"/>
        </a:xfrm>
      </p:grpSpPr>
      <p:pic>
        <p:nvPicPr>
          <p:cNvPr id="576" name="Google Shape;576;p106"/>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577" name="Google Shape;577;p106"/>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578" name="Google Shape;578;p106"/>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579" name="Google Shape;579;p106"/>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580" name="Google Shape;580;p106"/>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1" name="Shape 581"/>
        <p:cNvGrpSpPr/>
        <p:nvPr/>
      </p:nvGrpSpPr>
      <p:grpSpPr>
        <a:xfrm>
          <a:off x="0" y="0"/>
          <a:ext cx="0" cy="0"/>
          <a:chOff x="0" y="0"/>
          <a:chExt cx="0" cy="0"/>
        </a:xfrm>
      </p:grpSpPr>
      <p:sp>
        <p:nvSpPr>
          <p:cNvPr id="582" name="Google Shape;582;p107"/>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3" name="Google Shape;583;p10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584" name="Google Shape;584;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85" name="Google Shape;585;p107"/>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586" name="Shape 586"/>
        <p:cNvGrpSpPr/>
        <p:nvPr/>
      </p:nvGrpSpPr>
      <p:grpSpPr>
        <a:xfrm>
          <a:off x="0" y="0"/>
          <a:ext cx="0" cy="0"/>
          <a:chOff x="0" y="0"/>
          <a:chExt cx="0" cy="0"/>
        </a:xfrm>
      </p:grpSpPr>
      <p:sp>
        <p:nvSpPr>
          <p:cNvPr id="587" name="Google Shape;587;p10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8" name="Google Shape;588;p10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589" name="Google Shape;589;p108"/>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590" name="Google Shape;590;p108"/>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591" name="Shape 591"/>
        <p:cNvGrpSpPr/>
        <p:nvPr/>
      </p:nvGrpSpPr>
      <p:grpSpPr>
        <a:xfrm>
          <a:off x="0" y="0"/>
          <a:ext cx="0" cy="0"/>
          <a:chOff x="0" y="0"/>
          <a:chExt cx="0" cy="0"/>
        </a:xfrm>
      </p:grpSpPr>
      <p:sp>
        <p:nvSpPr>
          <p:cNvPr id="592" name="Google Shape;592;p109"/>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3" name="Google Shape;593;p109"/>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594" name="Google Shape;594;p109"/>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595" name="Google Shape;595;p109"/>
          <p:cNvPicPr preferRelativeResize="0"/>
          <p:nvPr/>
        </p:nvPicPr>
        <p:blipFill rotWithShape="1">
          <a:blip r:embed="rId3">
            <a:alphaModFix/>
          </a:blip>
          <a:srcRect b="0" l="4792" r="4792" t="0"/>
          <a:stretch/>
        </p:blipFill>
        <p:spPr>
          <a:xfrm>
            <a:off x="0" y="4406075"/>
            <a:ext cx="2857500" cy="737419"/>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596" name="Shape 596"/>
        <p:cNvGrpSpPr/>
        <p:nvPr/>
      </p:nvGrpSpPr>
      <p:grpSpPr>
        <a:xfrm>
          <a:off x="0" y="0"/>
          <a:ext cx="0" cy="0"/>
          <a:chOff x="0" y="0"/>
          <a:chExt cx="0" cy="0"/>
        </a:xfrm>
      </p:grpSpPr>
      <p:pic>
        <p:nvPicPr>
          <p:cNvPr id="597" name="Google Shape;597;p110"/>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598" name="Google Shape;598;p110"/>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9" name="Google Shape;599;p110"/>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600" name="Google Shape;600;p110"/>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601" name="Shape 601"/>
        <p:cNvGrpSpPr/>
        <p:nvPr/>
      </p:nvGrpSpPr>
      <p:grpSpPr>
        <a:xfrm>
          <a:off x="0" y="0"/>
          <a:ext cx="0" cy="0"/>
          <a:chOff x="0" y="0"/>
          <a:chExt cx="0" cy="0"/>
        </a:xfrm>
      </p:grpSpPr>
      <p:pic>
        <p:nvPicPr>
          <p:cNvPr id="602" name="Google Shape;602;p111"/>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603" name="Google Shape;603;p111"/>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4" name="Google Shape;604;p111"/>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605" name="Google Shape;605;p111"/>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606" name="Shape 606"/>
        <p:cNvGrpSpPr/>
        <p:nvPr/>
      </p:nvGrpSpPr>
      <p:grpSpPr>
        <a:xfrm>
          <a:off x="0" y="0"/>
          <a:ext cx="0" cy="0"/>
          <a:chOff x="0" y="0"/>
          <a:chExt cx="0" cy="0"/>
        </a:xfrm>
      </p:grpSpPr>
      <p:sp>
        <p:nvSpPr>
          <p:cNvPr id="607" name="Google Shape;607;p112"/>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8" name="Google Shape;608;p112"/>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09" name="Google Shape;609;p112"/>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610" name="Shape 610"/>
        <p:cNvGrpSpPr/>
        <p:nvPr/>
      </p:nvGrpSpPr>
      <p:grpSpPr>
        <a:xfrm>
          <a:off x="0" y="0"/>
          <a:ext cx="0" cy="0"/>
          <a:chOff x="0" y="0"/>
          <a:chExt cx="0" cy="0"/>
        </a:xfrm>
      </p:grpSpPr>
      <p:pic>
        <p:nvPicPr>
          <p:cNvPr id="611" name="Google Shape;611;p113"/>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612" name="Google Shape;612;p11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613" name="Google Shape;613;p113"/>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614" name="Google Shape;614;p113"/>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15" name="Google Shape;615;p113"/>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63" name="Shape 63"/>
        <p:cNvGrpSpPr/>
        <p:nvPr/>
      </p:nvGrpSpPr>
      <p:grpSpPr>
        <a:xfrm>
          <a:off x="0" y="0"/>
          <a:ext cx="0" cy="0"/>
          <a:chOff x="0" y="0"/>
          <a:chExt cx="0" cy="0"/>
        </a:xfrm>
      </p:grpSpPr>
      <p:sp>
        <p:nvSpPr>
          <p:cNvPr id="64" name="Google Shape;64;p1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67" name="Google Shape;67;p1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68" name="Google Shape;68;p1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616" name="Shape 616"/>
        <p:cNvGrpSpPr/>
        <p:nvPr/>
      </p:nvGrpSpPr>
      <p:grpSpPr>
        <a:xfrm>
          <a:off x="0" y="0"/>
          <a:ext cx="0" cy="0"/>
          <a:chOff x="0" y="0"/>
          <a:chExt cx="0" cy="0"/>
        </a:xfrm>
      </p:grpSpPr>
      <p:sp>
        <p:nvSpPr>
          <p:cNvPr id="617" name="Google Shape;617;p114"/>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8" name="Google Shape;618;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9" name="Google Shape;619;p114"/>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620" name="Google Shape;620;p114"/>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621" name="Shape 621"/>
        <p:cNvGrpSpPr/>
        <p:nvPr/>
      </p:nvGrpSpPr>
      <p:grpSpPr>
        <a:xfrm>
          <a:off x="0" y="0"/>
          <a:ext cx="0" cy="0"/>
          <a:chOff x="0" y="0"/>
          <a:chExt cx="0" cy="0"/>
        </a:xfrm>
      </p:grpSpPr>
      <p:sp>
        <p:nvSpPr>
          <p:cNvPr id="622" name="Google Shape;622;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623" name="Google Shape;623;p1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624" name="Google Shape;624;p1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625" name="Google Shape;625;p1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26" name="Google Shape;626;p115"/>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629" name="Google Shape;629;p1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630" name="Google Shape;630;p1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31" name="Google Shape;631;p116"/>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32" name="Shape 632"/>
        <p:cNvGrpSpPr/>
        <p:nvPr/>
      </p:nvGrpSpPr>
      <p:grpSpPr>
        <a:xfrm>
          <a:off x="0" y="0"/>
          <a:ext cx="0" cy="0"/>
          <a:chOff x="0" y="0"/>
          <a:chExt cx="0" cy="0"/>
        </a:xfrm>
      </p:grpSpPr>
      <p:sp>
        <p:nvSpPr>
          <p:cNvPr id="633" name="Google Shape;633;p117"/>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4" name="Google Shape;634;p117"/>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5" name="Google Shape;635;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6" name="Shape 636"/>
        <p:cNvGrpSpPr/>
        <p:nvPr/>
      </p:nvGrpSpPr>
      <p:grpSpPr>
        <a:xfrm>
          <a:off x="0" y="0"/>
          <a:ext cx="0" cy="0"/>
          <a:chOff x="0" y="0"/>
          <a:chExt cx="0" cy="0"/>
        </a:xfrm>
      </p:grpSpPr>
      <p:sp>
        <p:nvSpPr>
          <p:cNvPr id="637" name="Google Shape;637;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638" name="Shape 638"/>
        <p:cNvGrpSpPr/>
        <p:nvPr/>
      </p:nvGrpSpPr>
      <p:grpSpPr>
        <a:xfrm>
          <a:off x="0" y="0"/>
          <a:ext cx="0" cy="0"/>
          <a:chOff x="0" y="0"/>
          <a:chExt cx="0" cy="0"/>
        </a:xfrm>
      </p:grpSpPr>
      <p:sp>
        <p:nvSpPr>
          <p:cNvPr id="639" name="Google Shape;639;p1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0" name="Google Shape;640;p11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41" name="Google Shape;641;p1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2" name="Google Shape;642;p1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3" name="Google Shape;643;p1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644" name="Shape 644"/>
        <p:cNvGrpSpPr/>
        <p:nvPr/>
      </p:nvGrpSpPr>
      <p:grpSpPr>
        <a:xfrm>
          <a:off x="0" y="0"/>
          <a:ext cx="0" cy="0"/>
          <a:chOff x="0" y="0"/>
          <a:chExt cx="0" cy="0"/>
        </a:xfrm>
      </p:grpSpPr>
      <p:sp>
        <p:nvSpPr>
          <p:cNvPr id="645" name="Google Shape;645;p120"/>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46" name="Google Shape;646;p120"/>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7" name="Google Shape;647;p120"/>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648" name="Shape 648"/>
        <p:cNvGrpSpPr/>
        <p:nvPr/>
      </p:nvGrpSpPr>
      <p:grpSpPr>
        <a:xfrm>
          <a:off x="0" y="0"/>
          <a:ext cx="0" cy="0"/>
          <a:chOff x="0" y="0"/>
          <a:chExt cx="0" cy="0"/>
        </a:xfrm>
      </p:grpSpPr>
      <p:sp>
        <p:nvSpPr>
          <p:cNvPr id="649" name="Google Shape;649;p121"/>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50" name="Google Shape;650;p121"/>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651" name="Google Shape;651;p121"/>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652" name="Google Shape;652;p121"/>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653" name="Shape 653"/>
        <p:cNvGrpSpPr/>
        <p:nvPr/>
      </p:nvGrpSpPr>
      <p:grpSpPr>
        <a:xfrm>
          <a:off x="0" y="0"/>
          <a:ext cx="0" cy="0"/>
          <a:chOff x="0" y="0"/>
          <a:chExt cx="0" cy="0"/>
        </a:xfrm>
      </p:grpSpPr>
      <p:sp>
        <p:nvSpPr>
          <p:cNvPr id="654" name="Google Shape;654;p122"/>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55" name="Google Shape;655;p122"/>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656" name="Google Shape;656;p122"/>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657" name="Google Shape;657;p122"/>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658" name="Shape 658"/>
        <p:cNvGrpSpPr/>
        <p:nvPr/>
      </p:nvGrpSpPr>
      <p:grpSpPr>
        <a:xfrm>
          <a:off x="0" y="0"/>
          <a:ext cx="0" cy="0"/>
          <a:chOff x="0" y="0"/>
          <a:chExt cx="0" cy="0"/>
        </a:xfrm>
      </p:grpSpPr>
      <p:sp>
        <p:nvSpPr>
          <p:cNvPr id="659" name="Google Shape;659;p123"/>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60" name="Google Shape;660;p123"/>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661" name="Google Shape;661;p123"/>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662" name="Google Shape;662;p123"/>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1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73" name="Google Shape;73;p1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74" name="Google Shape;74;p13"/>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668" name="Shape 668"/>
        <p:cNvGrpSpPr/>
        <p:nvPr/>
      </p:nvGrpSpPr>
      <p:grpSpPr>
        <a:xfrm>
          <a:off x="0" y="0"/>
          <a:ext cx="0" cy="0"/>
          <a:chOff x="0" y="0"/>
          <a:chExt cx="0" cy="0"/>
        </a:xfrm>
      </p:grpSpPr>
      <p:sp>
        <p:nvSpPr>
          <p:cNvPr id="669" name="Google Shape;669;p12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70" name="Google Shape;670;p12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671" name="Google Shape;671;p12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672" name="Google Shape;672;p125"/>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673" name="Google Shape;673;p125"/>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674" name="Shape 674"/>
        <p:cNvGrpSpPr/>
        <p:nvPr/>
      </p:nvGrpSpPr>
      <p:grpSpPr>
        <a:xfrm>
          <a:off x="0" y="0"/>
          <a:ext cx="0" cy="0"/>
          <a:chOff x="0" y="0"/>
          <a:chExt cx="0" cy="0"/>
        </a:xfrm>
      </p:grpSpPr>
      <p:sp>
        <p:nvSpPr>
          <p:cNvPr id="675" name="Google Shape;675;p126"/>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76" name="Google Shape;676;p126"/>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7" name="Google Shape;677;p12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78" name="Google Shape;678;p126"/>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679" name="Google Shape;679;p126"/>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680" name="Shape 680"/>
        <p:cNvGrpSpPr/>
        <p:nvPr/>
      </p:nvGrpSpPr>
      <p:grpSpPr>
        <a:xfrm>
          <a:off x="0" y="0"/>
          <a:ext cx="0" cy="0"/>
          <a:chOff x="0" y="0"/>
          <a:chExt cx="0" cy="0"/>
        </a:xfrm>
      </p:grpSpPr>
      <p:sp>
        <p:nvSpPr>
          <p:cNvPr id="681" name="Google Shape;681;p127"/>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82" name="Google Shape;682;p127"/>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3" name="Google Shape;683;p12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7"/>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685" name="Google Shape;685;p127"/>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686" name="Shape 686"/>
        <p:cNvGrpSpPr/>
        <p:nvPr/>
      </p:nvGrpSpPr>
      <p:grpSpPr>
        <a:xfrm>
          <a:off x="0" y="0"/>
          <a:ext cx="0" cy="0"/>
          <a:chOff x="0" y="0"/>
          <a:chExt cx="0" cy="0"/>
        </a:xfrm>
      </p:grpSpPr>
      <p:pic>
        <p:nvPicPr>
          <p:cNvPr id="687" name="Google Shape;687;p128"/>
          <p:cNvPicPr preferRelativeResize="0"/>
          <p:nvPr/>
        </p:nvPicPr>
        <p:blipFill>
          <a:blip r:embed="rId2">
            <a:alphaModFix/>
          </a:blip>
          <a:stretch>
            <a:fillRect/>
          </a:stretch>
        </p:blipFill>
        <p:spPr>
          <a:xfrm>
            <a:off x="0" y="0"/>
            <a:ext cx="1653601" cy="985049"/>
          </a:xfrm>
          <a:prstGeom prst="rect">
            <a:avLst/>
          </a:prstGeom>
          <a:noFill/>
          <a:ln>
            <a:noFill/>
          </a:ln>
        </p:spPr>
      </p:pic>
      <p:sp>
        <p:nvSpPr>
          <p:cNvPr id="688" name="Google Shape;688;p12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8"/>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690" name="Google Shape;690;p128"/>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1" name="Google Shape;691;p128"/>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692" name="Shape 692"/>
        <p:cNvGrpSpPr/>
        <p:nvPr/>
      </p:nvGrpSpPr>
      <p:grpSpPr>
        <a:xfrm>
          <a:off x="0" y="0"/>
          <a:ext cx="0" cy="0"/>
          <a:chOff x="0" y="0"/>
          <a:chExt cx="0" cy="0"/>
        </a:xfrm>
      </p:grpSpPr>
      <p:pic>
        <p:nvPicPr>
          <p:cNvPr id="693" name="Google Shape;693;p129"/>
          <p:cNvPicPr preferRelativeResize="0"/>
          <p:nvPr/>
        </p:nvPicPr>
        <p:blipFill>
          <a:blip r:embed="rId2">
            <a:alphaModFix/>
          </a:blip>
          <a:stretch>
            <a:fillRect/>
          </a:stretch>
        </p:blipFill>
        <p:spPr>
          <a:xfrm>
            <a:off x="0" y="0"/>
            <a:ext cx="1653601" cy="985049"/>
          </a:xfrm>
          <a:prstGeom prst="rect">
            <a:avLst/>
          </a:prstGeom>
          <a:noFill/>
          <a:ln>
            <a:noFill/>
          </a:ln>
        </p:spPr>
      </p:pic>
      <p:sp>
        <p:nvSpPr>
          <p:cNvPr id="694" name="Google Shape;694;p12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5" name="Google Shape;695;p129"/>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696" name="Google Shape;696;p129"/>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9"/>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698" name="Shape 698"/>
        <p:cNvGrpSpPr/>
        <p:nvPr/>
      </p:nvGrpSpPr>
      <p:grpSpPr>
        <a:xfrm>
          <a:off x="0" y="0"/>
          <a:ext cx="0" cy="0"/>
          <a:chOff x="0" y="0"/>
          <a:chExt cx="0" cy="0"/>
        </a:xfrm>
      </p:grpSpPr>
      <p:sp>
        <p:nvSpPr>
          <p:cNvPr id="699" name="Google Shape;699;p130"/>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700" name="Google Shape;700;p13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1" name="Google Shape;701;p130"/>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702" name="Google Shape;702;p130"/>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703" name="Shape 703"/>
        <p:cNvGrpSpPr/>
        <p:nvPr/>
      </p:nvGrpSpPr>
      <p:grpSpPr>
        <a:xfrm>
          <a:off x="0" y="0"/>
          <a:ext cx="0" cy="0"/>
          <a:chOff x="0" y="0"/>
          <a:chExt cx="0" cy="0"/>
        </a:xfrm>
      </p:grpSpPr>
      <p:sp>
        <p:nvSpPr>
          <p:cNvPr id="704" name="Google Shape;704;p131"/>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5" name="Google Shape;705;p13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6" name="Google Shape;706;p131"/>
          <p:cNvPicPr preferRelativeResize="0"/>
          <p:nvPr/>
        </p:nvPicPr>
        <p:blipFill>
          <a:blip r:embed="rId2">
            <a:alphaModFix/>
          </a:blip>
          <a:stretch>
            <a:fillRect/>
          </a:stretch>
        </p:blipFill>
        <p:spPr>
          <a:xfrm>
            <a:off x="0" y="0"/>
            <a:ext cx="1653601" cy="985049"/>
          </a:xfrm>
          <a:prstGeom prst="rect">
            <a:avLst/>
          </a:prstGeom>
          <a:noFill/>
          <a:ln>
            <a:noFill/>
          </a:ln>
        </p:spPr>
      </p:pic>
      <p:pic>
        <p:nvPicPr>
          <p:cNvPr id="707" name="Google Shape;707;p131"/>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708" name="Shape 708"/>
        <p:cNvGrpSpPr/>
        <p:nvPr/>
      </p:nvGrpSpPr>
      <p:grpSpPr>
        <a:xfrm>
          <a:off x="0" y="0"/>
          <a:ext cx="0" cy="0"/>
          <a:chOff x="0" y="0"/>
          <a:chExt cx="0" cy="0"/>
        </a:xfrm>
      </p:grpSpPr>
      <p:sp>
        <p:nvSpPr>
          <p:cNvPr id="709" name="Google Shape;709;p132"/>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2"/>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1" name="Google Shape;711;p13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712" name="Shape 712"/>
        <p:cNvGrpSpPr/>
        <p:nvPr/>
      </p:nvGrpSpPr>
      <p:grpSpPr>
        <a:xfrm>
          <a:off x="0" y="0"/>
          <a:ext cx="0" cy="0"/>
          <a:chOff x="0" y="0"/>
          <a:chExt cx="0" cy="0"/>
        </a:xfrm>
      </p:grpSpPr>
      <p:sp>
        <p:nvSpPr>
          <p:cNvPr id="713" name="Google Shape;713;p13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4" name="Google Shape;714;p133"/>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5" name="Google Shape;715;p133"/>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6" name="Google Shape;716;p13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7" name="Google Shape;717;p133"/>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718" name="Shape 718"/>
        <p:cNvGrpSpPr/>
        <p:nvPr/>
      </p:nvGrpSpPr>
      <p:grpSpPr>
        <a:xfrm>
          <a:off x="0" y="0"/>
          <a:ext cx="0" cy="0"/>
          <a:chOff x="0" y="0"/>
          <a:chExt cx="0" cy="0"/>
        </a:xfrm>
      </p:grpSpPr>
      <p:sp>
        <p:nvSpPr>
          <p:cNvPr id="719" name="Google Shape;719;p13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0" name="Google Shape;720;p134"/>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1" name="Google Shape;721;p134"/>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2" name="Google Shape;722;p13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3" name="Google Shape;723;p134"/>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724" name="Google Shape;724;p134"/>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FA382"/>
        </a:solidFill>
      </p:bgPr>
    </p:bg>
    <p:spTree>
      <p:nvGrpSpPr>
        <p:cNvPr id="75" name="Shape 75"/>
        <p:cNvGrpSpPr/>
        <p:nvPr/>
      </p:nvGrpSpPr>
      <p:grpSpPr>
        <a:xfrm>
          <a:off x="0" y="0"/>
          <a:ext cx="0" cy="0"/>
          <a:chOff x="0" y="0"/>
          <a:chExt cx="0" cy="0"/>
        </a:xfrm>
      </p:grpSpPr>
      <p:sp>
        <p:nvSpPr>
          <p:cNvPr id="76" name="Google Shape;76;p14"/>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4"/>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5" name="Shape 725"/>
        <p:cNvGrpSpPr/>
        <p:nvPr/>
      </p:nvGrpSpPr>
      <p:grpSpPr>
        <a:xfrm>
          <a:off x="0" y="0"/>
          <a:ext cx="0" cy="0"/>
          <a:chOff x="0" y="0"/>
          <a:chExt cx="0" cy="0"/>
        </a:xfrm>
      </p:grpSpPr>
      <p:sp>
        <p:nvSpPr>
          <p:cNvPr id="726" name="Google Shape;726;p13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7" name="Google Shape;727;p13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8" name="Google Shape;728;p135"/>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729" name="Google Shape;729;p135"/>
          <p:cNvGraphicFramePr/>
          <p:nvPr/>
        </p:nvGraphicFramePr>
        <p:xfrm>
          <a:off x="419825" y="921415"/>
          <a:ext cx="3000000" cy="3000000"/>
        </p:xfrm>
        <a:graphic>
          <a:graphicData uri="http://schemas.openxmlformats.org/drawingml/2006/table">
            <a:tbl>
              <a:tblPr>
                <a:noFill/>
                <a:tableStyleId>{72F9C5C5-3FF7-415A-A390-CF534B4F830C}</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0" name="Shape 730"/>
        <p:cNvGrpSpPr/>
        <p:nvPr/>
      </p:nvGrpSpPr>
      <p:grpSpPr>
        <a:xfrm>
          <a:off x="0" y="0"/>
          <a:ext cx="0" cy="0"/>
          <a:chOff x="0" y="0"/>
          <a:chExt cx="0" cy="0"/>
        </a:xfrm>
      </p:grpSpPr>
      <p:sp>
        <p:nvSpPr>
          <p:cNvPr id="731" name="Google Shape;731;p13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2" name="Google Shape;732;p13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3" name="Google Shape;733;p136"/>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34" name="Shape 734"/>
        <p:cNvGrpSpPr/>
        <p:nvPr/>
      </p:nvGrpSpPr>
      <p:grpSpPr>
        <a:xfrm>
          <a:off x="0" y="0"/>
          <a:ext cx="0" cy="0"/>
          <a:chOff x="0" y="0"/>
          <a:chExt cx="0" cy="0"/>
        </a:xfrm>
      </p:grpSpPr>
      <p:sp>
        <p:nvSpPr>
          <p:cNvPr id="735" name="Google Shape;735;p13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6" name="Google Shape;736;p13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7" name="Google Shape;737;p137"/>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738" name="Shape 738"/>
        <p:cNvGrpSpPr/>
        <p:nvPr/>
      </p:nvGrpSpPr>
      <p:grpSpPr>
        <a:xfrm>
          <a:off x="0" y="0"/>
          <a:ext cx="0" cy="0"/>
          <a:chOff x="0" y="0"/>
          <a:chExt cx="0" cy="0"/>
        </a:xfrm>
      </p:grpSpPr>
      <p:pic>
        <p:nvPicPr>
          <p:cNvPr id="739" name="Google Shape;739;p138"/>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740" name="Google Shape;740;p13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1" name="Google Shape;741;p13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742" name="Shape 742"/>
        <p:cNvGrpSpPr/>
        <p:nvPr/>
      </p:nvGrpSpPr>
      <p:grpSpPr>
        <a:xfrm>
          <a:off x="0" y="0"/>
          <a:ext cx="0" cy="0"/>
          <a:chOff x="0" y="0"/>
          <a:chExt cx="0" cy="0"/>
        </a:xfrm>
      </p:grpSpPr>
      <p:sp>
        <p:nvSpPr>
          <p:cNvPr id="743" name="Google Shape;743;p13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4" name="Google Shape;744;p13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5" name="Google Shape;745;p139"/>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746" name="Google Shape;746;p139"/>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747" name="Google Shape;747;p139"/>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8" name="Shape 748"/>
        <p:cNvGrpSpPr/>
        <p:nvPr/>
      </p:nvGrpSpPr>
      <p:grpSpPr>
        <a:xfrm>
          <a:off x="0" y="0"/>
          <a:ext cx="0" cy="0"/>
          <a:chOff x="0" y="0"/>
          <a:chExt cx="0" cy="0"/>
        </a:xfrm>
      </p:grpSpPr>
      <p:sp>
        <p:nvSpPr>
          <p:cNvPr id="749" name="Google Shape;749;p140"/>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50" name="Google Shape;750;p14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51" name="Google Shape;751;p140"/>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752" name="Google Shape;752;p140"/>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753" name="Shape 753"/>
        <p:cNvGrpSpPr/>
        <p:nvPr/>
      </p:nvGrpSpPr>
      <p:grpSpPr>
        <a:xfrm>
          <a:off x="0" y="0"/>
          <a:ext cx="0" cy="0"/>
          <a:chOff x="0" y="0"/>
          <a:chExt cx="0" cy="0"/>
        </a:xfrm>
      </p:grpSpPr>
      <p:sp>
        <p:nvSpPr>
          <p:cNvPr id="754" name="Google Shape;754;p141"/>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755" name="Google Shape;755;p141"/>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756" name="Google Shape;756;p141"/>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757" name="Shape 757"/>
        <p:cNvGrpSpPr/>
        <p:nvPr/>
      </p:nvGrpSpPr>
      <p:grpSpPr>
        <a:xfrm>
          <a:off x="0" y="0"/>
          <a:ext cx="0" cy="0"/>
          <a:chOff x="0" y="0"/>
          <a:chExt cx="0" cy="0"/>
        </a:xfrm>
      </p:grpSpPr>
      <p:pic>
        <p:nvPicPr>
          <p:cNvPr id="758" name="Google Shape;758;p142"/>
          <p:cNvPicPr preferRelativeResize="0"/>
          <p:nvPr/>
        </p:nvPicPr>
        <p:blipFill>
          <a:blip r:embed="rId2">
            <a:alphaModFix/>
          </a:blip>
          <a:stretch>
            <a:fillRect/>
          </a:stretch>
        </p:blipFill>
        <p:spPr>
          <a:xfrm>
            <a:off x="0" y="4"/>
            <a:ext cx="9144000" cy="5143495"/>
          </a:xfrm>
          <a:prstGeom prst="rect">
            <a:avLst/>
          </a:prstGeom>
          <a:noFill/>
          <a:ln>
            <a:noFill/>
          </a:ln>
        </p:spPr>
      </p:pic>
      <p:sp>
        <p:nvSpPr>
          <p:cNvPr id="759" name="Google Shape;759;p142"/>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760" name="Google Shape;760;p14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761" name="Google Shape;761;p142"/>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762" name="Shape 762"/>
        <p:cNvGrpSpPr/>
        <p:nvPr/>
      </p:nvGrpSpPr>
      <p:grpSpPr>
        <a:xfrm>
          <a:off x="0" y="0"/>
          <a:ext cx="0" cy="0"/>
          <a:chOff x="0" y="0"/>
          <a:chExt cx="0" cy="0"/>
        </a:xfrm>
      </p:grpSpPr>
      <p:pic>
        <p:nvPicPr>
          <p:cNvPr id="763" name="Google Shape;763;p143"/>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764" name="Google Shape;764;p143"/>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765" name="Google Shape;765;p143"/>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766" name="Google Shape;766;p143"/>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67" name="Google Shape;767;p143"/>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8" name="Shape 768"/>
        <p:cNvGrpSpPr/>
        <p:nvPr/>
      </p:nvGrpSpPr>
      <p:grpSpPr>
        <a:xfrm>
          <a:off x="0" y="0"/>
          <a:ext cx="0" cy="0"/>
          <a:chOff x="0" y="0"/>
          <a:chExt cx="0" cy="0"/>
        </a:xfrm>
      </p:grpSpPr>
      <p:sp>
        <p:nvSpPr>
          <p:cNvPr id="769" name="Google Shape;769;p144"/>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0" name="Google Shape;770;p14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771" name="Google Shape;771;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72" name="Google Shape;772;p144"/>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79" name="Shape 79"/>
        <p:cNvGrpSpPr/>
        <p:nvPr/>
      </p:nvGrpSpPr>
      <p:grpSpPr>
        <a:xfrm>
          <a:off x="0" y="0"/>
          <a:ext cx="0" cy="0"/>
          <a:chOff x="0" y="0"/>
          <a:chExt cx="0" cy="0"/>
        </a:xfrm>
      </p:grpSpPr>
      <p:pic>
        <p:nvPicPr>
          <p:cNvPr id="80" name="Google Shape;80;p1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1" name="Google Shape;81;p1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2" name="Google Shape;82;p15"/>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3" name="Google Shape;83;p15"/>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773" name="Shape 773"/>
        <p:cNvGrpSpPr/>
        <p:nvPr/>
      </p:nvGrpSpPr>
      <p:grpSpPr>
        <a:xfrm>
          <a:off x="0" y="0"/>
          <a:ext cx="0" cy="0"/>
          <a:chOff x="0" y="0"/>
          <a:chExt cx="0" cy="0"/>
        </a:xfrm>
      </p:grpSpPr>
      <p:sp>
        <p:nvSpPr>
          <p:cNvPr id="774" name="Google Shape;774;p145"/>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5" name="Google Shape;775;p14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76" name="Google Shape;776;p145"/>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777" name="Google Shape;777;p145"/>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778" name="Shape 778"/>
        <p:cNvGrpSpPr/>
        <p:nvPr/>
      </p:nvGrpSpPr>
      <p:grpSpPr>
        <a:xfrm>
          <a:off x="0" y="0"/>
          <a:ext cx="0" cy="0"/>
          <a:chOff x="0" y="0"/>
          <a:chExt cx="0" cy="0"/>
        </a:xfrm>
      </p:grpSpPr>
      <p:sp>
        <p:nvSpPr>
          <p:cNvPr id="779" name="Google Shape;779;p146"/>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0" name="Google Shape;780;p146"/>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81" name="Google Shape;781;p146"/>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782" name="Google Shape;782;p146"/>
          <p:cNvPicPr preferRelativeResize="0"/>
          <p:nvPr/>
        </p:nvPicPr>
        <p:blipFill rotWithShape="1">
          <a:blip r:embed="rId3">
            <a:alphaModFix/>
          </a:blip>
          <a:srcRect b="0" l="4792" r="4792" t="0"/>
          <a:stretch/>
        </p:blipFill>
        <p:spPr>
          <a:xfrm>
            <a:off x="0" y="4406075"/>
            <a:ext cx="2857500" cy="737419"/>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783" name="Shape 783"/>
        <p:cNvGrpSpPr/>
        <p:nvPr/>
      </p:nvGrpSpPr>
      <p:grpSpPr>
        <a:xfrm>
          <a:off x="0" y="0"/>
          <a:ext cx="0" cy="0"/>
          <a:chOff x="0" y="0"/>
          <a:chExt cx="0" cy="0"/>
        </a:xfrm>
      </p:grpSpPr>
      <p:pic>
        <p:nvPicPr>
          <p:cNvPr id="784" name="Google Shape;784;p147"/>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785" name="Google Shape;785;p147"/>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6" name="Google Shape;786;p147"/>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87" name="Google Shape;787;p147"/>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788" name="Shape 788"/>
        <p:cNvGrpSpPr/>
        <p:nvPr/>
      </p:nvGrpSpPr>
      <p:grpSpPr>
        <a:xfrm>
          <a:off x="0" y="0"/>
          <a:ext cx="0" cy="0"/>
          <a:chOff x="0" y="0"/>
          <a:chExt cx="0" cy="0"/>
        </a:xfrm>
      </p:grpSpPr>
      <p:pic>
        <p:nvPicPr>
          <p:cNvPr id="789" name="Google Shape;789;p148"/>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790" name="Google Shape;790;p14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1" name="Google Shape;791;p148"/>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92" name="Google Shape;792;p148"/>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1">
  <p:cSld name="TITLE_AND_BODY_1_1_1_1_1">
    <p:bg>
      <p:bgPr>
        <a:solidFill>
          <a:schemeClr val="lt1"/>
        </a:solidFill>
      </p:bgPr>
    </p:bg>
    <p:spTree>
      <p:nvGrpSpPr>
        <p:cNvPr id="793" name="Shape 793"/>
        <p:cNvGrpSpPr/>
        <p:nvPr/>
      </p:nvGrpSpPr>
      <p:grpSpPr>
        <a:xfrm>
          <a:off x="0" y="0"/>
          <a:ext cx="0" cy="0"/>
          <a:chOff x="0" y="0"/>
          <a:chExt cx="0" cy="0"/>
        </a:xfrm>
      </p:grpSpPr>
      <p:pic>
        <p:nvPicPr>
          <p:cNvPr id="794" name="Google Shape;794;p149"/>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795" name="Google Shape;795;p149"/>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6" name="Google Shape;796;p149"/>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97" name="Google Shape;797;p149"/>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798" name="Shape 798"/>
        <p:cNvGrpSpPr/>
        <p:nvPr/>
      </p:nvGrpSpPr>
      <p:grpSpPr>
        <a:xfrm>
          <a:off x="0" y="0"/>
          <a:ext cx="0" cy="0"/>
          <a:chOff x="0" y="0"/>
          <a:chExt cx="0" cy="0"/>
        </a:xfrm>
      </p:grpSpPr>
      <p:sp>
        <p:nvSpPr>
          <p:cNvPr id="799" name="Google Shape;799;p150"/>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0" name="Google Shape;800;p150"/>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01" name="Google Shape;801;p150"/>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802" name="Shape 802"/>
        <p:cNvGrpSpPr/>
        <p:nvPr/>
      </p:nvGrpSpPr>
      <p:grpSpPr>
        <a:xfrm>
          <a:off x="0" y="0"/>
          <a:ext cx="0" cy="0"/>
          <a:chOff x="0" y="0"/>
          <a:chExt cx="0" cy="0"/>
        </a:xfrm>
      </p:grpSpPr>
      <p:pic>
        <p:nvPicPr>
          <p:cNvPr id="803" name="Google Shape;803;p15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04" name="Google Shape;804;p15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05" name="Google Shape;805;p151"/>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06" name="Google Shape;806;p151"/>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07" name="Google Shape;807;p15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808" name="Shape 808"/>
        <p:cNvGrpSpPr/>
        <p:nvPr/>
      </p:nvGrpSpPr>
      <p:grpSpPr>
        <a:xfrm>
          <a:off x="0" y="0"/>
          <a:ext cx="0" cy="0"/>
          <a:chOff x="0" y="0"/>
          <a:chExt cx="0" cy="0"/>
        </a:xfrm>
      </p:grpSpPr>
      <p:sp>
        <p:nvSpPr>
          <p:cNvPr id="809" name="Google Shape;809;p152"/>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0" name="Google Shape;810;p1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1" name="Google Shape;811;p152"/>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12" name="Google Shape;812;p152"/>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813" name="Shape 813"/>
        <p:cNvGrpSpPr/>
        <p:nvPr/>
      </p:nvGrpSpPr>
      <p:grpSpPr>
        <a:xfrm>
          <a:off x="0" y="0"/>
          <a:ext cx="0" cy="0"/>
          <a:chOff x="0" y="0"/>
          <a:chExt cx="0" cy="0"/>
        </a:xfrm>
      </p:grpSpPr>
      <p:sp>
        <p:nvSpPr>
          <p:cNvPr id="814" name="Google Shape;814;p1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815" name="Google Shape;815;p1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816" name="Google Shape;816;p1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17" name="Google Shape;817;p1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8" name="Google Shape;818;p153"/>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819" name="Shape 819"/>
        <p:cNvGrpSpPr/>
        <p:nvPr/>
      </p:nvGrpSpPr>
      <p:grpSpPr>
        <a:xfrm>
          <a:off x="0" y="0"/>
          <a:ext cx="0" cy="0"/>
          <a:chOff x="0" y="0"/>
          <a:chExt cx="0" cy="0"/>
        </a:xfrm>
      </p:grpSpPr>
      <p:sp>
        <p:nvSpPr>
          <p:cNvPr id="820" name="Google Shape;820;p1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821" name="Google Shape;821;p1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822" name="Google Shape;822;p1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23" name="Google Shape;823;p154"/>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7" name="Google Shape;8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8" name="Google Shape;88;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90" name="Google Shape;90;p16"/>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824" name="Shape 824"/>
        <p:cNvGrpSpPr/>
        <p:nvPr/>
      </p:nvGrpSpPr>
      <p:grpSpPr>
        <a:xfrm>
          <a:off x="0" y="0"/>
          <a:ext cx="0" cy="0"/>
          <a:chOff x="0" y="0"/>
          <a:chExt cx="0" cy="0"/>
        </a:xfrm>
      </p:grpSpPr>
      <p:sp>
        <p:nvSpPr>
          <p:cNvPr id="825" name="Google Shape;825;p155"/>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26" name="Google Shape;826;p15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27" name="Google Shape;827;p1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8" name="Shape 828"/>
        <p:cNvGrpSpPr/>
        <p:nvPr/>
      </p:nvGrpSpPr>
      <p:grpSpPr>
        <a:xfrm>
          <a:off x="0" y="0"/>
          <a:ext cx="0" cy="0"/>
          <a:chOff x="0" y="0"/>
          <a:chExt cx="0" cy="0"/>
        </a:xfrm>
      </p:grpSpPr>
      <p:sp>
        <p:nvSpPr>
          <p:cNvPr id="829" name="Google Shape;829;p1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830" name="Shape 830"/>
        <p:cNvGrpSpPr/>
        <p:nvPr/>
      </p:nvGrpSpPr>
      <p:grpSpPr>
        <a:xfrm>
          <a:off x="0" y="0"/>
          <a:ext cx="0" cy="0"/>
          <a:chOff x="0" y="0"/>
          <a:chExt cx="0" cy="0"/>
        </a:xfrm>
      </p:grpSpPr>
      <p:sp>
        <p:nvSpPr>
          <p:cNvPr id="831" name="Google Shape;831;p1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2" name="Google Shape;832;p15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33" name="Google Shape;833;p1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4" name="Google Shape;834;p1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5" name="Google Shape;835;p1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836" name="Shape 836"/>
        <p:cNvGrpSpPr/>
        <p:nvPr/>
      </p:nvGrpSpPr>
      <p:grpSpPr>
        <a:xfrm>
          <a:off x="0" y="0"/>
          <a:ext cx="0" cy="0"/>
          <a:chOff x="0" y="0"/>
          <a:chExt cx="0" cy="0"/>
        </a:xfrm>
      </p:grpSpPr>
      <p:sp>
        <p:nvSpPr>
          <p:cNvPr id="837" name="Google Shape;837;p158"/>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38" name="Google Shape;838;p158"/>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39" name="Google Shape;839;p158"/>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840" name="Shape 840"/>
        <p:cNvGrpSpPr/>
        <p:nvPr/>
      </p:nvGrpSpPr>
      <p:grpSpPr>
        <a:xfrm>
          <a:off x="0" y="0"/>
          <a:ext cx="0" cy="0"/>
          <a:chOff x="0" y="0"/>
          <a:chExt cx="0" cy="0"/>
        </a:xfrm>
      </p:grpSpPr>
      <p:sp>
        <p:nvSpPr>
          <p:cNvPr id="841" name="Google Shape;841;p159"/>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42" name="Google Shape;842;p159"/>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843" name="Google Shape;843;p159"/>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844" name="Google Shape;844;p159"/>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845" name="Shape 845"/>
        <p:cNvGrpSpPr/>
        <p:nvPr/>
      </p:nvGrpSpPr>
      <p:grpSpPr>
        <a:xfrm>
          <a:off x="0" y="0"/>
          <a:ext cx="0" cy="0"/>
          <a:chOff x="0" y="0"/>
          <a:chExt cx="0" cy="0"/>
        </a:xfrm>
      </p:grpSpPr>
      <p:sp>
        <p:nvSpPr>
          <p:cNvPr id="846" name="Google Shape;846;p160"/>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47" name="Google Shape;847;p160"/>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848" name="Google Shape;848;p160"/>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849" name="Google Shape;849;p160"/>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850" name="Shape 850"/>
        <p:cNvGrpSpPr/>
        <p:nvPr/>
      </p:nvGrpSpPr>
      <p:grpSpPr>
        <a:xfrm>
          <a:off x="0" y="0"/>
          <a:ext cx="0" cy="0"/>
          <a:chOff x="0" y="0"/>
          <a:chExt cx="0" cy="0"/>
        </a:xfrm>
      </p:grpSpPr>
      <p:sp>
        <p:nvSpPr>
          <p:cNvPr id="851" name="Google Shape;851;p161"/>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52" name="Google Shape;852;p161"/>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853" name="Google Shape;853;p161"/>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854" name="Google Shape;854;p161"/>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reak_1_light  ">
  <p:cSld name="2_Break_1_light  ">
    <p:bg>
      <p:bgPr>
        <a:solidFill>
          <a:schemeClr val="lt1"/>
        </a:solidFill>
      </p:bgPr>
    </p:bg>
    <p:spTree>
      <p:nvGrpSpPr>
        <p:cNvPr id="855" name="Shape 855"/>
        <p:cNvGrpSpPr/>
        <p:nvPr/>
      </p:nvGrpSpPr>
      <p:grpSpPr>
        <a:xfrm>
          <a:off x="0" y="0"/>
          <a:ext cx="0" cy="0"/>
          <a:chOff x="0" y="0"/>
          <a:chExt cx="0" cy="0"/>
        </a:xfrm>
      </p:grpSpPr>
      <p:sp>
        <p:nvSpPr>
          <p:cNvPr id="856" name="Google Shape;856;p162"/>
          <p:cNvSpPr/>
          <p:nvPr>
            <p:ph idx="2" type="pic"/>
          </p:nvPr>
        </p:nvSpPr>
        <p:spPr>
          <a:xfrm>
            <a:off x="0" y="1"/>
            <a:ext cx="9144000" cy="5143500"/>
          </a:xfrm>
          <a:prstGeom prst="rect">
            <a:avLst/>
          </a:prstGeom>
          <a:solidFill>
            <a:srgbClr val="F2F2F2"/>
          </a:solidFill>
          <a:ln>
            <a:noFill/>
          </a:ln>
        </p:spPr>
      </p:sp>
      <p:sp>
        <p:nvSpPr>
          <p:cNvPr id="857" name="Google Shape;857;p162"/>
          <p:cNvSpPr txBox="1"/>
          <p:nvPr>
            <p:ph idx="1" type="body"/>
          </p:nvPr>
        </p:nvSpPr>
        <p:spPr>
          <a:xfrm>
            <a:off x="0" y="-1"/>
            <a:ext cx="9144000" cy="5143500"/>
          </a:xfrm>
          <a:prstGeom prst="rect">
            <a:avLst/>
          </a:prstGeom>
          <a:solidFill>
            <a:schemeClr val="lt1">
              <a:alpha val="80000"/>
            </a:schemeClr>
          </a:solid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858" name="Google Shape;858;p162"/>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b="0" i="0" sz="900" u="none" cap="none" strike="noStrike">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sp>
        <p:nvSpPr>
          <p:cNvPr id="859" name="Google Shape;859;p162"/>
          <p:cNvSpPr txBox="1"/>
          <p:nvPr>
            <p:ph type="title"/>
          </p:nvPr>
        </p:nvSpPr>
        <p:spPr>
          <a:xfrm>
            <a:off x="251222" y="1501010"/>
            <a:ext cx="8641500" cy="1070700"/>
          </a:xfrm>
          <a:prstGeom prst="rect">
            <a:avLst/>
          </a:prstGeom>
          <a:noFill/>
          <a:ln>
            <a:noFill/>
          </a:ln>
        </p:spPr>
        <p:txBody>
          <a:bodyPr anchorCtr="0" anchor="b" bIns="34275" lIns="0" spcFirstLastPara="1" rIns="68575" wrap="square" tIns="34275">
            <a:noAutofit/>
          </a:bodyPr>
          <a:lstStyle>
            <a:lvl1pPr lvl="0" marR="0" rtl="0" algn="ctr">
              <a:lnSpc>
                <a:spcPct val="90000"/>
              </a:lnSpc>
              <a:spcBef>
                <a:spcPts val="0"/>
              </a:spcBef>
              <a:spcAft>
                <a:spcPts val="0"/>
              </a:spcAft>
              <a:buClr>
                <a:schemeClr val="accent1"/>
              </a:buClr>
              <a:buSzPts val="4500"/>
              <a:buFont typeface="Montserrat"/>
              <a:buNone/>
              <a:defRPr b="1" i="0" sz="45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860" name="Google Shape;860;p162"/>
          <p:cNvSpPr txBox="1"/>
          <p:nvPr>
            <p:ph idx="3" type="subTitle"/>
          </p:nvPr>
        </p:nvSpPr>
        <p:spPr>
          <a:xfrm>
            <a:off x="251223" y="2674190"/>
            <a:ext cx="8641500" cy="355500"/>
          </a:xfrm>
          <a:prstGeom prst="rect">
            <a:avLst/>
          </a:prstGeom>
          <a:noFill/>
          <a:ln>
            <a:noFill/>
          </a:ln>
        </p:spPr>
        <p:txBody>
          <a:bodyPr anchorCtr="0" anchor="t" bIns="34275" lIns="0" spcFirstLastPara="1" rIns="68575" wrap="square" tIns="34275">
            <a:noAutofit/>
          </a:bodyPr>
          <a:lstStyle>
            <a:lvl1pPr lvl="0" marR="0" rtl="0" algn="ctr">
              <a:lnSpc>
                <a:spcPct val="150000"/>
              </a:lnSpc>
              <a:spcBef>
                <a:spcPts val="0"/>
              </a:spcBef>
              <a:spcAft>
                <a:spcPts val="0"/>
              </a:spcAft>
              <a:buClr>
                <a:schemeClr val="accent1"/>
              </a:buClr>
              <a:buSzPts val="900"/>
              <a:buFont typeface="Arial"/>
              <a:buNone/>
              <a:defRPr b="0" i="0" sz="900" u="none" cap="none" strike="noStrike">
                <a:solidFill>
                  <a:schemeClr val="accent3"/>
                </a:solidFill>
                <a:latin typeface="Montserrat"/>
                <a:ea typeface="Montserrat"/>
                <a:cs typeface="Montserrat"/>
                <a:sym typeface="Montserrat"/>
              </a:defRPr>
            </a:lvl1pPr>
            <a:lvl2pPr lvl="1" marR="0" rtl="0" algn="ctr">
              <a:lnSpc>
                <a:spcPct val="100000"/>
              </a:lnSpc>
              <a:spcBef>
                <a:spcPts val="500"/>
              </a:spcBef>
              <a:spcAft>
                <a:spcPts val="0"/>
              </a:spcAft>
              <a:buClr>
                <a:schemeClr val="accent1"/>
              </a:buClr>
              <a:buSzPts val="1100"/>
              <a:buFont typeface="Arial"/>
              <a:buNone/>
              <a:defRPr b="0" i="0" sz="1200" u="none" cap="none" strike="noStrike">
                <a:solidFill>
                  <a:srgbClr val="8F8F8F"/>
                </a:solidFill>
                <a:latin typeface="Montserrat"/>
                <a:ea typeface="Montserrat"/>
                <a:cs typeface="Montserrat"/>
                <a:sym typeface="Montserrat"/>
              </a:defRPr>
            </a:lvl2pPr>
            <a:lvl3pPr lvl="2" marR="0" rtl="0" algn="ctr">
              <a:lnSpc>
                <a:spcPct val="100000"/>
              </a:lnSpc>
              <a:spcBef>
                <a:spcPts val="500"/>
              </a:spcBef>
              <a:spcAft>
                <a:spcPts val="0"/>
              </a:spcAft>
              <a:buClr>
                <a:schemeClr val="accent1"/>
              </a:buClr>
              <a:buSzPts val="900"/>
              <a:buFont typeface="Arial"/>
              <a:buNone/>
              <a:defRPr b="0" i="0" sz="1100" u="none" cap="none" strike="noStrike">
                <a:solidFill>
                  <a:srgbClr val="8F8F8F"/>
                </a:solidFill>
                <a:latin typeface="Montserrat"/>
                <a:ea typeface="Montserrat"/>
                <a:cs typeface="Montserrat"/>
                <a:sym typeface="Montserrat"/>
              </a:defRPr>
            </a:lvl3pPr>
            <a:lvl4pPr lvl="3" marR="0" rtl="0" algn="ctr">
              <a:lnSpc>
                <a:spcPct val="100000"/>
              </a:lnSpc>
              <a:spcBef>
                <a:spcPts val="500"/>
              </a:spcBef>
              <a:spcAft>
                <a:spcPts val="0"/>
              </a:spcAft>
              <a:buClr>
                <a:schemeClr val="accent1"/>
              </a:buClr>
              <a:buSzPts val="800"/>
              <a:buFont typeface="Arial"/>
              <a:buNone/>
              <a:defRPr b="0" i="0" sz="900" u="none" cap="none" strike="noStrike">
                <a:solidFill>
                  <a:srgbClr val="8F8F8F"/>
                </a:solidFill>
                <a:latin typeface="Montserrat"/>
                <a:ea typeface="Montserrat"/>
                <a:cs typeface="Montserrat"/>
                <a:sym typeface="Montserrat"/>
              </a:defRPr>
            </a:lvl4pPr>
            <a:lvl5pPr lvl="4" marR="0" rtl="0" algn="ctr">
              <a:lnSpc>
                <a:spcPct val="100000"/>
              </a:lnSpc>
              <a:spcBef>
                <a:spcPts val="500"/>
              </a:spcBef>
              <a:spcAft>
                <a:spcPts val="0"/>
              </a:spcAft>
              <a:buClr>
                <a:schemeClr val="accent1"/>
              </a:buClr>
              <a:buSzPts val="700"/>
              <a:buFont typeface="Arial"/>
              <a:buNone/>
              <a:defRPr b="0" i="0" sz="800" u="none" cap="none" strike="noStrike">
                <a:solidFill>
                  <a:srgbClr val="8F8F8F"/>
                </a:solidFill>
                <a:latin typeface="Montserrat"/>
                <a:ea typeface="Montserrat"/>
                <a:cs typeface="Montserrat"/>
                <a:sym typeface="Montserrat"/>
              </a:defRPr>
            </a:lvl5pPr>
            <a:lvl6pPr lvl="5" marR="0" rtl="0" algn="ctr">
              <a:spcBef>
                <a:spcPts val="5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6pPr>
            <a:lvl7pPr lvl="6"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7pPr>
            <a:lvl8pPr lvl="7"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8pPr>
            <a:lvl9pPr lvl="8" marR="0" rtl="0" algn="ctr">
              <a:spcBef>
                <a:spcPts val="1200"/>
              </a:spcBef>
              <a:spcAft>
                <a:spcPts val="120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9pPr>
          </a:lstStyle>
          <a:p/>
        </p:txBody>
      </p:sp>
      <p:sp>
        <p:nvSpPr>
          <p:cNvPr id="861" name="Google Shape;861;p162"/>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u="none" cap="none" strike="noStrike">
                <a:solidFill>
                  <a:schemeClr val="dk1"/>
                </a:solidFill>
                <a:latin typeface="Montserrat"/>
                <a:ea typeface="Montserrat"/>
                <a:cs typeface="Montserrat"/>
                <a:sym typeface="Montserrat"/>
              </a:defRPr>
            </a:lvl1pPr>
            <a:lvl2pPr indent="0" lvl="1" marL="0" marR="0" rtl="0" algn="r">
              <a:spcBef>
                <a:spcPts val="0"/>
              </a:spcBef>
              <a:buNone/>
              <a:defRPr b="0" i="0" sz="900" u="none" cap="none" strike="noStrike">
                <a:solidFill>
                  <a:schemeClr val="dk1"/>
                </a:solidFill>
                <a:latin typeface="Montserrat"/>
                <a:ea typeface="Montserrat"/>
                <a:cs typeface="Montserrat"/>
                <a:sym typeface="Montserrat"/>
              </a:defRPr>
            </a:lvl2pPr>
            <a:lvl3pPr indent="0" lvl="2" marL="0" marR="0" rtl="0" algn="r">
              <a:spcBef>
                <a:spcPts val="0"/>
              </a:spcBef>
              <a:buNone/>
              <a:defRPr b="0" i="0" sz="900" u="none" cap="none" strike="noStrike">
                <a:solidFill>
                  <a:schemeClr val="dk1"/>
                </a:solidFill>
                <a:latin typeface="Montserrat"/>
                <a:ea typeface="Montserrat"/>
                <a:cs typeface="Montserrat"/>
                <a:sym typeface="Montserrat"/>
              </a:defRPr>
            </a:lvl3pPr>
            <a:lvl4pPr indent="0" lvl="3" marL="0" marR="0" rtl="0" algn="r">
              <a:spcBef>
                <a:spcPts val="0"/>
              </a:spcBef>
              <a:buNone/>
              <a:defRPr b="0" i="0" sz="900" u="none" cap="none" strike="noStrike">
                <a:solidFill>
                  <a:schemeClr val="dk1"/>
                </a:solidFill>
                <a:latin typeface="Montserrat"/>
                <a:ea typeface="Montserrat"/>
                <a:cs typeface="Montserrat"/>
                <a:sym typeface="Montserrat"/>
              </a:defRPr>
            </a:lvl4pPr>
            <a:lvl5pPr indent="0" lvl="4" marL="0" marR="0" rtl="0" algn="r">
              <a:spcBef>
                <a:spcPts val="0"/>
              </a:spcBef>
              <a:buNone/>
              <a:defRPr b="0" i="0" sz="900" u="none" cap="none" strike="noStrike">
                <a:solidFill>
                  <a:schemeClr val="dk1"/>
                </a:solidFill>
                <a:latin typeface="Montserrat"/>
                <a:ea typeface="Montserrat"/>
                <a:cs typeface="Montserrat"/>
                <a:sym typeface="Montserrat"/>
              </a:defRPr>
            </a:lvl5pPr>
            <a:lvl6pPr indent="0" lvl="5" marL="0" marR="0" rtl="0" algn="r">
              <a:spcBef>
                <a:spcPts val="0"/>
              </a:spcBef>
              <a:buNone/>
              <a:defRPr b="0" i="0" sz="900" u="none" cap="none" strike="noStrike">
                <a:solidFill>
                  <a:schemeClr val="dk1"/>
                </a:solidFill>
                <a:latin typeface="Montserrat"/>
                <a:ea typeface="Montserrat"/>
                <a:cs typeface="Montserrat"/>
                <a:sym typeface="Montserrat"/>
              </a:defRPr>
            </a:lvl6pPr>
            <a:lvl7pPr indent="0" lvl="6" marL="0" marR="0" rtl="0" algn="r">
              <a:spcBef>
                <a:spcPts val="0"/>
              </a:spcBef>
              <a:buNone/>
              <a:defRPr b="0" i="0" sz="900" u="none" cap="none" strike="noStrike">
                <a:solidFill>
                  <a:schemeClr val="dk1"/>
                </a:solidFill>
                <a:latin typeface="Montserrat"/>
                <a:ea typeface="Montserrat"/>
                <a:cs typeface="Montserrat"/>
                <a:sym typeface="Montserrat"/>
              </a:defRPr>
            </a:lvl7pPr>
            <a:lvl8pPr indent="0" lvl="7" marL="0" marR="0" rtl="0" algn="r">
              <a:spcBef>
                <a:spcPts val="0"/>
              </a:spcBef>
              <a:buNone/>
              <a:defRPr b="0" i="0" sz="900" u="none" cap="none" strike="noStrike">
                <a:solidFill>
                  <a:schemeClr val="dk1"/>
                </a:solidFill>
                <a:latin typeface="Montserrat"/>
                <a:ea typeface="Montserrat"/>
                <a:cs typeface="Montserrat"/>
                <a:sym typeface="Montserrat"/>
              </a:defRPr>
            </a:lvl8pPr>
            <a:lvl9pPr indent="0" lvl="8" marL="0" marR="0" rtl="0" algn="r">
              <a:spcBef>
                <a:spcPts val="0"/>
              </a:spcBef>
              <a:buNone/>
              <a:defRPr b="0" i="0" sz="9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862" name="Google Shape;862;p162"/>
          <p:cNvSpPr txBox="1"/>
          <p:nvPr>
            <p:ph idx="4" type="body"/>
          </p:nvPr>
        </p:nvSpPr>
        <p:spPr>
          <a:xfrm>
            <a:off x="251766" y="4807620"/>
            <a:ext cx="1080000" cy="199800"/>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28600" lvl="1" marL="914400" marR="0" rtl="0" algn="l">
              <a:lnSpc>
                <a:spcPct val="100000"/>
              </a:lnSpc>
              <a:spcBef>
                <a:spcPts val="500"/>
              </a:spcBef>
              <a:spcAft>
                <a:spcPts val="0"/>
              </a:spcAft>
              <a:buClr>
                <a:schemeClr val="accent1"/>
              </a:buClr>
              <a:buSzPts val="1100"/>
              <a:buFont typeface="Arial"/>
              <a:buNone/>
              <a:defRPr b="0" i="0" sz="1200" u="none" cap="none" strike="noStrike">
                <a:solidFill>
                  <a:schemeClr val="dk1"/>
                </a:solidFill>
                <a:latin typeface="Montserrat"/>
                <a:ea typeface="Montserrat"/>
                <a:cs typeface="Montserrat"/>
                <a:sym typeface="Montserrat"/>
              </a:defRPr>
            </a:lvl2pPr>
            <a:lvl3pPr indent="-228600" lvl="2" marL="1371600" marR="0" rtl="0" algn="l">
              <a:lnSpc>
                <a:spcPct val="100000"/>
              </a:lnSpc>
              <a:spcBef>
                <a:spcPts val="500"/>
              </a:spcBef>
              <a:spcAft>
                <a:spcPts val="0"/>
              </a:spcAft>
              <a:buClr>
                <a:schemeClr val="accent1"/>
              </a:buClr>
              <a:buSzPts val="900"/>
              <a:buFont typeface="Arial"/>
              <a:buNone/>
              <a:defRPr b="0" i="0" sz="1100" u="none" cap="none" strike="noStrike">
                <a:solidFill>
                  <a:schemeClr val="dk1"/>
                </a:solidFill>
                <a:latin typeface="Montserrat"/>
                <a:ea typeface="Montserrat"/>
                <a:cs typeface="Montserrat"/>
                <a:sym typeface="Montserrat"/>
              </a:defRPr>
            </a:lvl3pPr>
            <a:lvl4pPr indent="-228600" lvl="3" marL="1828800" marR="0" rtl="0" algn="l">
              <a:lnSpc>
                <a:spcPct val="100000"/>
              </a:lnSpc>
              <a:spcBef>
                <a:spcPts val="500"/>
              </a:spcBef>
              <a:spcAft>
                <a:spcPts val="0"/>
              </a:spcAft>
              <a:buClr>
                <a:schemeClr val="accent1"/>
              </a:buClr>
              <a:buSzPts val="800"/>
              <a:buFont typeface="Arial"/>
              <a:buNone/>
              <a:defRPr b="0" i="0" sz="900" u="none" cap="none" strike="noStrike">
                <a:solidFill>
                  <a:schemeClr val="dk1"/>
                </a:solidFill>
                <a:latin typeface="Montserrat"/>
                <a:ea typeface="Montserrat"/>
                <a:cs typeface="Montserrat"/>
                <a:sym typeface="Montserrat"/>
              </a:defRPr>
            </a:lvl4pPr>
            <a:lvl5pPr indent="-228600" lvl="4" marL="2286000" marR="0" rtl="0" algn="l">
              <a:lnSpc>
                <a:spcPct val="100000"/>
              </a:lnSpc>
              <a:spcBef>
                <a:spcPts val="500"/>
              </a:spcBef>
              <a:spcAft>
                <a:spcPts val="0"/>
              </a:spcAft>
              <a:buClr>
                <a:schemeClr val="accent1"/>
              </a:buClr>
              <a:buSzPts val="700"/>
              <a:buFont typeface="Arial"/>
              <a:buNone/>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863" name="Google Shape;863;p162"/>
          <p:cNvSpPr txBox="1"/>
          <p:nvPr>
            <p:ph idx="5" type="body"/>
          </p:nvPr>
        </p:nvSpPr>
        <p:spPr>
          <a:xfrm>
            <a:off x="251222" y="3759995"/>
            <a:ext cx="8641500" cy="432300"/>
          </a:xfrm>
          <a:prstGeom prst="rect">
            <a:avLst/>
          </a:prstGeom>
          <a:noFill/>
          <a:ln>
            <a:noFill/>
          </a:ln>
        </p:spPr>
        <p:txBody>
          <a:bodyPr anchorCtr="0" anchor="ctr" bIns="34275" lIns="0" spcFirstLastPara="1" rIns="68575" wrap="square" tIns="34275">
            <a:noAutofit/>
          </a:bodyPr>
          <a:lstStyle>
            <a:lvl1pPr indent="-228600" lvl="0" marL="457200" marR="0" rtl="0" algn="ctr">
              <a:lnSpc>
                <a:spcPct val="100000"/>
              </a:lnSpc>
              <a:spcBef>
                <a:spcPts val="300"/>
              </a:spcBef>
              <a:spcAft>
                <a:spcPts val="0"/>
              </a:spcAft>
              <a:buClr>
                <a:schemeClr val="accent1"/>
              </a:buClr>
              <a:buSzPts val="800"/>
              <a:buFont typeface="Arial"/>
              <a:buNone/>
              <a:defRPr b="0" i="0" sz="8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rgbClr val="8F8F8F"/>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rgbClr val="8F8F8F"/>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rgbClr val="8F8F8F"/>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rgbClr val="8F8F8F"/>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ullets     ">
  <p:cSld name="Text/Bullets     ">
    <p:bg>
      <p:bgPr>
        <a:solidFill>
          <a:schemeClr val="lt1"/>
        </a:solidFill>
      </p:bgPr>
    </p:bg>
    <p:spTree>
      <p:nvGrpSpPr>
        <p:cNvPr id="864" name="Shape 864"/>
        <p:cNvGrpSpPr/>
        <p:nvPr/>
      </p:nvGrpSpPr>
      <p:grpSpPr>
        <a:xfrm>
          <a:off x="0" y="0"/>
          <a:ext cx="0" cy="0"/>
          <a:chOff x="0" y="0"/>
          <a:chExt cx="0" cy="0"/>
        </a:xfrm>
      </p:grpSpPr>
      <p:sp>
        <p:nvSpPr>
          <p:cNvPr id="865" name="Google Shape;865;p163"/>
          <p:cNvSpPr txBox="1"/>
          <p:nvPr>
            <p:ph type="title"/>
          </p:nvPr>
        </p:nvSpPr>
        <p:spPr>
          <a:xfrm>
            <a:off x="252534" y="141685"/>
            <a:ext cx="8640300" cy="441600"/>
          </a:xfrm>
          <a:prstGeom prst="rect">
            <a:avLst/>
          </a:prstGeom>
          <a:noFill/>
          <a:ln>
            <a:noFill/>
          </a:ln>
        </p:spPr>
        <p:txBody>
          <a:bodyPr anchorCtr="0" anchor="t" bIns="54000" lIns="54000" spcFirstLastPara="1" rIns="54000" wrap="square" tIns="54000">
            <a:spAutoFit/>
          </a:bodyPr>
          <a:lstStyle>
            <a:lvl1pPr lvl="0" marR="0" rtl="0" algn="l">
              <a:lnSpc>
                <a:spcPct val="90000"/>
              </a:lnSpc>
              <a:spcBef>
                <a:spcPts val="0"/>
              </a:spcBef>
              <a:spcAft>
                <a:spcPts val="0"/>
              </a:spcAft>
              <a:buClr>
                <a:schemeClr val="accent1"/>
              </a:buClr>
              <a:buSzPts val="2400"/>
              <a:buFont typeface="Montserrat"/>
              <a:buNone/>
              <a:defRPr b="1" i="0" sz="24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866" name="Google Shape;866;p163"/>
          <p:cNvSpPr txBox="1"/>
          <p:nvPr>
            <p:ph idx="1" type="body"/>
          </p:nvPr>
        </p:nvSpPr>
        <p:spPr>
          <a:xfrm>
            <a:off x="251221" y="654148"/>
            <a:ext cx="8641500" cy="3953400"/>
          </a:xfrm>
          <a:prstGeom prst="rect">
            <a:avLst/>
          </a:prstGeom>
          <a:noFill/>
          <a:ln>
            <a:noFill/>
          </a:ln>
        </p:spPr>
        <p:txBody>
          <a:bodyPr anchorCtr="0" anchor="t" bIns="54000" lIns="54000" spcFirstLastPara="1" rIns="54000" wrap="square" tIns="54000">
            <a:noAutofit/>
          </a:bodyPr>
          <a:lstStyle>
            <a:lvl1pPr indent="-317500" lvl="0" marL="457200" marR="0" rtl="0" algn="l">
              <a:lnSpc>
                <a:spcPct val="100000"/>
              </a:lnSpc>
              <a:spcBef>
                <a:spcPts val="300"/>
              </a:spcBef>
              <a:spcAft>
                <a:spcPts val="0"/>
              </a:spcAft>
              <a:buClr>
                <a:schemeClr val="accent1"/>
              </a:buClr>
              <a:buSzPts val="1400"/>
              <a:buFont typeface="Arial"/>
              <a:buChar char="•"/>
              <a:defRPr b="0" i="0" sz="14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867" name="Google Shape;867;p163"/>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sz="900">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pic>
        <p:nvPicPr>
          <p:cNvPr id="868" name="Google Shape;868;p163"/>
          <p:cNvPicPr preferRelativeResize="0"/>
          <p:nvPr/>
        </p:nvPicPr>
        <p:blipFill rotWithShape="1">
          <a:blip r:embed="rId2">
            <a:alphaModFix/>
          </a:blip>
          <a:srcRect b="0" l="0" r="0" t="0"/>
          <a:stretch/>
        </p:blipFill>
        <p:spPr>
          <a:xfrm>
            <a:off x="252014" y="4807666"/>
            <a:ext cx="1079504" cy="200788"/>
          </a:xfrm>
          <a:prstGeom prst="rect">
            <a:avLst/>
          </a:prstGeom>
          <a:noFill/>
          <a:ln>
            <a:noFill/>
          </a:ln>
        </p:spPr>
      </p:pic>
      <p:sp>
        <p:nvSpPr>
          <p:cNvPr id="869" name="Google Shape;869;p163"/>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a:solidFill>
                  <a:schemeClr val="dk1"/>
                </a:solidFill>
                <a:latin typeface="Montserrat"/>
                <a:ea typeface="Montserrat"/>
                <a:cs typeface="Montserrat"/>
                <a:sym typeface="Montserrat"/>
              </a:defRPr>
            </a:lvl1pPr>
            <a:lvl2pPr indent="0" lvl="1" marL="0" marR="0" rtl="0" algn="r">
              <a:spcBef>
                <a:spcPts val="0"/>
              </a:spcBef>
              <a:buNone/>
              <a:defRPr b="0" i="0" sz="900">
                <a:solidFill>
                  <a:schemeClr val="dk1"/>
                </a:solidFill>
                <a:latin typeface="Montserrat"/>
                <a:ea typeface="Montserrat"/>
                <a:cs typeface="Montserrat"/>
                <a:sym typeface="Montserrat"/>
              </a:defRPr>
            </a:lvl2pPr>
            <a:lvl3pPr indent="0" lvl="2" marL="0" marR="0" rtl="0" algn="r">
              <a:spcBef>
                <a:spcPts val="0"/>
              </a:spcBef>
              <a:buNone/>
              <a:defRPr b="0" i="0" sz="900">
                <a:solidFill>
                  <a:schemeClr val="dk1"/>
                </a:solidFill>
                <a:latin typeface="Montserrat"/>
                <a:ea typeface="Montserrat"/>
                <a:cs typeface="Montserrat"/>
                <a:sym typeface="Montserrat"/>
              </a:defRPr>
            </a:lvl3pPr>
            <a:lvl4pPr indent="0" lvl="3" marL="0" marR="0" rtl="0" algn="r">
              <a:spcBef>
                <a:spcPts val="0"/>
              </a:spcBef>
              <a:buNone/>
              <a:defRPr b="0" i="0" sz="900">
                <a:solidFill>
                  <a:schemeClr val="dk1"/>
                </a:solidFill>
                <a:latin typeface="Montserrat"/>
                <a:ea typeface="Montserrat"/>
                <a:cs typeface="Montserrat"/>
                <a:sym typeface="Montserrat"/>
              </a:defRPr>
            </a:lvl4pPr>
            <a:lvl5pPr indent="0" lvl="4" marL="0" marR="0" rtl="0" algn="r">
              <a:spcBef>
                <a:spcPts val="0"/>
              </a:spcBef>
              <a:buNone/>
              <a:defRPr b="0" i="0" sz="900">
                <a:solidFill>
                  <a:schemeClr val="dk1"/>
                </a:solidFill>
                <a:latin typeface="Montserrat"/>
                <a:ea typeface="Montserrat"/>
                <a:cs typeface="Montserrat"/>
                <a:sym typeface="Montserrat"/>
              </a:defRPr>
            </a:lvl5pPr>
            <a:lvl6pPr indent="0" lvl="5" marL="0" marR="0" rtl="0" algn="r">
              <a:spcBef>
                <a:spcPts val="0"/>
              </a:spcBef>
              <a:buNone/>
              <a:defRPr b="0" i="0" sz="900">
                <a:solidFill>
                  <a:schemeClr val="dk1"/>
                </a:solidFill>
                <a:latin typeface="Montserrat"/>
                <a:ea typeface="Montserrat"/>
                <a:cs typeface="Montserrat"/>
                <a:sym typeface="Montserrat"/>
              </a:defRPr>
            </a:lvl6pPr>
            <a:lvl7pPr indent="0" lvl="6" marL="0" marR="0" rtl="0" algn="r">
              <a:spcBef>
                <a:spcPts val="0"/>
              </a:spcBef>
              <a:buNone/>
              <a:defRPr b="0" i="0" sz="900">
                <a:solidFill>
                  <a:schemeClr val="dk1"/>
                </a:solidFill>
                <a:latin typeface="Montserrat"/>
                <a:ea typeface="Montserrat"/>
                <a:cs typeface="Montserrat"/>
                <a:sym typeface="Montserrat"/>
              </a:defRPr>
            </a:lvl7pPr>
            <a:lvl8pPr indent="0" lvl="7" marL="0" marR="0" rtl="0" algn="r">
              <a:spcBef>
                <a:spcPts val="0"/>
              </a:spcBef>
              <a:buNone/>
              <a:defRPr b="0" i="0" sz="900">
                <a:solidFill>
                  <a:schemeClr val="dk1"/>
                </a:solidFill>
                <a:latin typeface="Montserrat"/>
                <a:ea typeface="Montserrat"/>
                <a:cs typeface="Montserrat"/>
                <a:sym typeface="Montserrat"/>
              </a:defRPr>
            </a:lvl8pPr>
            <a:lvl9pPr indent="0" lvl="8" marL="0" marR="0" rtl="0" algn="r">
              <a:spcBef>
                <a:spcPts val="0"/>
              </a:spcBef>
              <a:buNone/>
              <a:defRPr b="0" i="0" sz="9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78">
          <p15:clr>
            <a:srgbClr val="F26B43"/>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870" name="Shape 87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93" name="Google Shape;93;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94" name="Google Shape;94;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17"/>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97" name="Google Shape;97;p1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Photo">
  <p:cSld name="Title and Content w/Photo">
    <p:spTree>
      <p:nvGrpSpPr>
        <p:cNvPr id="871" name="Shape 871"/>
        <p:cNvGrpSpPr/>
        <p:nvPr/>
      </p:nvGrpSpPr>
      <p:grpSpPr>
        <a:xfrm>
          <a:off x="0" y="0"/>
          <a:ext cx="0" cy="0"/>
          <a:chOff x="0" y="0"/>
          <a:chExt cx="0" cy="0"/>
        </a:xfrm>
      </p:grpSpPr>
      <p:sp>
        <p:nvSpPr>
          <p:cNvPr id="872" name="Google Shape;872;p16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3" name="Google Shape;873;p1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74" name="Google Shape;874;p16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75" name="Google Shape;875;p165"/>
          <p:cNvSpPr txBox="1"/>
          <p:nvPr>
            <p:ph idx="1" type="body"/>
          </p:nvPr>
        </p:nvSpPr>
        <p:spPr>
          <a:xfrm>
            <a:off x="180974" y="1082278"/>
            <a:ext cx="5486400" cy="35301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76" name="Google Shape;876;p165"/>
          <p:cNvSpPr/>
          <p:nvPr>
            <p:ph idx="2" type="pic"/>
          </p:nvPr>
        </p:nvSpPr>
        <p:spPr>
          <a:xfrm>
            <a:off x="5899189" y="1082278"/>
            <a:ext cx="3086100" cy="3086100"/>
          </a:xfrm>
          <a:prstGeom prst="rect">
            <a:avLst/>
          </a:prstGeom>
          <a:noFill/>
          <a:ln>
            <a:noFill/>
          </a:ln>
        </p:spPr>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77" name="Shape 877"/>
        <p:cNvGrpSpPr/>
        <p:nvPr/>
      </p:nvGrpSpPr>
      <p:grpSpPr>
        <a:xfrm>
          <a:off x="0" y="0"/>
          <a:ext cx="0" cy="0"/>
          <a:chOff x="0" y="0"/>
          <a:chExt cx="0" cy="0"/>
        </a:xfrm>
      </p:grpSpPr>
      <p:sp>
        <p:nvSpPr>
          <p:cNvPr id="878" name="Google Shape;878;p166"/>
          <p:cNvSpPr txBox="1"/>
          <p:nvPr>
            <p:ph type="title"/>
          </p:nvPr>
        </p:nvSpPr>
        <p:spPr>
          <a:xfrm>
            <a:off x="1306286" y="163285"/>
            <a:ext cx="6421200" cy="12846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879" name="Google Shape;879;p166"/>
          <p:cNvSpPr txBox="1"/>
          <p:nvPr>
            <p:ph idx="1" type="body"/>
          </p:nvPr>
        </p:nvSpPr>
        <p:spPr>
          <a:xfrm>
            <a:off x="508000" y="1620442"/>
            <a:ext cx="7219500" cy="29106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800"/>
              </a:spcBef>
              <a:spcAft>
                <a:spcPts val="0"/>
              </a:spcAft>
              <a:buClr>
                <a:srgbClr val="262626"/>
              </a:buClr>
              <a:buSzPts val="1100"/>
              <a:buFont typeface="Noto Sans Symbols"/>
              <a:buChar char="▶"/>
              <a:defRPr b="0" i="0" sz="1400" u="none" cap="none" strike="noStrike">
                <a:solidFill>
                  <a:srgbClr val="262626"/>
                </a:solidFill>
                <a:latin typeface="Arial"/>
                <a:ea typeface="Arial"/>
                <a:cs typeface="Arial"/>
                <a:sym typeface="Arial"/>
              </a:defRPr>
            </a:lvl1pPr>
            <a:lvl2pPr indent="-292100" lvl="1" marL="914400" marR="0" rtl="0" algn="l">
              <a:lnSpc>
                <a:spcPct val="100000"/>
              </a:lnSpc>
              <a:spcBef>
                <a:spcPts val="800"/>
              </a:spcBef>
              <a:spcAft>
                <a:spcPts val="0"/>
              </a:spcAft>
              <a:buClr>
                <a:srgbClr val="262626"/>
              </a:buClr>
              <a:buSzPts val="1000"/>
              <a:buFont typeface="Noto Sans Symbols"/>
              <a:buChar char="▶"/>
              <a:defRPr b="0" i="0" sz="1200" u="none" cap="none" strike="noStrike">
                <a:solidFill>
                  <a:srgbClr val="262626"/>
                </a:solidFill>
                <a:latin typeface="Arial"/>
                <a:ea typeface="Arial"/>
                <a:cs typeface="Arial"/>
                <a:sym typeface="Arial"/>
              </a:defRPr>
            </a:lvl2pPr>
            <a:lvl3pPr indent="-279400" lvl="2" marL="1371600" marR="0" rtl="0" algn="l">
              <a:lnSpc>
                <a:spcPct val="100000"/>
              </a:lnSpc>
              <a:spcBef>
                <a:spcPts val="800"/>
              </a:spcBef>
              <a:spcAft>
                <a:spcPts val="0"/>
              </a:spcAft>
              <a:buClr>
                <a:srgbClr val="262626"/>
              </a:buClr>
              <a:buSzPts val="800"/>
              <a:buFont typeface="Noto Sans Symbols"/>
              <a:buChar char="▶"/>
              <a:defRPr b="0" i="0" sz="1100" u="none" cap="none" strike="noStrike">
                <a:solidFill>
                  <a:srgbClr val="262626"/>
                </a:solidFill>
                <a:latin typeface="Arial"/>
                <a:ea typeface="Arial"/>
                <a:cs typeface="Arial"/>
                <a:sym typeface="Arial"/>
              </a:defRPr>
            </a:lvl3pPr>
            <a:lvl4pPr indent="-273050" lvl="3" marL="18288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4pPr>
            <a:lvl5pPr indent="-273050" lvl="4" marL="22860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80" name="Shape 880"/>
        <p:cNvGrpSpPr/>
        <p:nvPr/>
      </p:nvGrpSpPr>
      <p:grpSpPr>
        <a:xfrm>
          <a:off x="0" y="0"/>
          <a:ext cx="0" cy="0"/>
          <a:chOff x="0" y="0"/>
          <a:chExt cx="0" cy="0"/>
        </a:xfrm>
      </p:grpSpPr>
      <p:sp>
        <p:nvSpPr>
          <p:cNvPr id="881" name="Google Shape;881;p167"/>
          <p:cNvSpPr txBox="1"/>
          <p:nvPr>
            <p:ph type="title"/>
          </p:nvPr>
        </p:nvSpPr>
        <p:spPr>
          <a:xfrm>
            <a:off x="1306285" y="163285"/>
            <a:ext cx="5043600" cy="9813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pic>
        <p:nvPicPr>
          <p:cNvPr id="882" name="Google Shape;882;p167"/>
          <p:cNvPicPr preferRelativeResize="0"/>
          <p:nvPr/>
        </p:nvPicPr>
        <p:blipFill>
          <a:blip r:embed="rId2">
            <a:alphaModFix amt="17000"/>
          </a:blip>
          <a:stretch>
            <a:fillRect/>
          </a:stretch>
        </p:blipFill>
        <p:spPr>
          <a:xfrm>
            <a:off x="-1143000" y="0"/>
            <a:ext cx="10286975" cy="5143500"/>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chemeClr val="lt1"/>
        </a:solidFill>
      </p:bgPr>
    </p:bg>
    <p:spTree>
      <p:nvGrpSpPr>
        <p:cNvPr id="883" name="Shape 883"/>
        <p:cNvGrpSpPr/>
        <p:nvPr/>
      </p:nvGrpSpPr>
      <p:grpSpPr>
        <a:xfrm>
          <a:off x="0" y="0"/>
          <a:ext cx="0" cy="0"/>
          <a:chOff x="0" y="0"/>
          <a:chExt cx="0" cy="0"/>
        </a:xfrm>
      </p:grpSpPr>
      <p:pic>
        <p:nvPicPr>
          <p:cNvPr id="884" name="Google Shape;884;p168"/>
          <p:cNvPicPr preferRelativeResize="0"/>
          <p:nvPr/>
        </p:nvPicPr>
        <p:blipFill rotWithShape="1">
          <a:blip r:embed="rId2">
            <a:alphaModFix amt="23000"/>
          </a:blip>
          <a:srcRect b="0" l="0" r="16749" t="0"/>
          <a:stretch/>
        </p:blipFill>
        <p:spPr>
          <a:xfrm>
            <a:off x="1531752" y="0"/>
            <a:ext cx="7612248" cy="5143500"/>
          </a:xfrm>
          <a:prstGeom prst="rect">
            <a:avLst/>
          </a:prstGeom>
          <a:noFill/>
          <a:ln>
            <a:noFill/>
          </a:ln>
        </p:spPr>
      </p:pic>
      <p:sp>
        <p:nvSpPr>
          <p:cNvPr id="885" name="Google Shape;885;p168"/>
          <p:cNvSpPr/>
          <p:nvPr/>
        </p:nvSpPr>
        <p:spPr>
          <a:xfrm>
            <a:off x="1531751" y="0"/>
            <a:ext cx="5283300" cy="5143500"/>
          </a:xfrm>
          <a:prstGeom prst="rect">
            <a:avLst/>
          </a:prstGeom>
          <a:gradFill>
            <a:gsLst>
              <a:gs pos="0">
                <a:schemeClr val="lt1"/>
              </a:gs>
              <a:gs pos="50000">
                <a:schemeClr val="lt1"/>
              </a:gs>
              <a:gs pos="86000">
                <a:srgbClr val="FFFFFF"/>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rebuchet MS"/>
              <a:ea typeface="Trebuchet MS"/>
              <a:cs typeface="Trebuchet MS"/>
              <a:sym typeface="Trebuchet MS"/>
            </a:endParaRPr>
          </a:p>
        </p:txBody>
      </p:sp>
      <p:sp>
        <p:nvSpPr>
          <p:cNvPr id="886" name="Google Shape;886;p168"/>
          <p:cNvSpPr txBox="1"/>
          <p:nvPr>
            <p:ph type="title"/>
          </p:nvPr>
        </p:nvSpPr>
        <p:spPr>
          <a:xfrm>
            <a:off x="1282850" y="290456"/>
            <a:ext cx="6444600" cy="11574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887" name="Google Shape;887;p168"/>
          <p:cNvSpPr/>
          <p:nvPr/>
        </p:nvSpPr>
        <p:spPr>
          <a:xfrm>
            <a:off x="1300856" y="0"/>
            <a:ext cx="433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
    <p:bg>
      <p:bgPr>
        <a:solidFill>
          <a:srgbClr val="2F3F4E"/>
        </a:solidFill>
      </p:bgPr>
    </p:bg>
    <p:spTree>
      <p:nvGrpSpPr>
        <p:cNvPr id="888" name="Shape 888"/>
        <p:cNvGrpSpPr/>
        <p:nvPr/>
      </p:nvGrpSpPr>
      <p:grpSpPr>
        <a:xfrm>
          <a:off x="0" y="0"/>
          <a:ext cx="0" cy="0"/>
          <a:chOff x="0" y="0"/>
          <a:chExt cx="0" cy="0"/>
        </a:xfrm>
      </p:grpSpPr>
      <p:sp>
        <p:nvSpPr>
          <p:cNvPr id="889" name="Google Shape;889;p1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90" name="Google Shape;890;p169"/>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891" name="Google Shape;891;p169"/>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892" name="Google Shape;892;p169"/>
          <p:cNvSpPr txBox="1"/>
          <p:nvPr>
            <p:ph type="ctrTitle"/>
          </p:nvPr>
        </p:nvSpPr>
        <p:spPr>
          <a:xfrm>
            <a:off x="927600" y="2818600"/>
            <a:ext cx="7324200" cy="652200"/>
          </a:xfrm>
          <a:prstGeom prst="rect">
            <a:avLst/>
          </a:prstGeom>
        </p:spPr>
        <p:txBody>
          <a:bodyPr anchorCtr="0" anchor="ctr" bIns="0" lIns="0" spcFirstLastPara="1" rIns="0" wrap="square" tIns="0">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893" name="Google Shape;893;p169"/>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Side Bar 1">
  <p:cSld name="TITLE_AND_TWO_COLUMNS_1_1">
    <p:spTree>
      <p:nvGrpSpPr>
        <p:cNvPr id="98" name="Shape 98"/>
        <p:cNvGrpSpPr/>
        <p:nvPr/>
      </p:nvGrpSpPr>
      <p:grpSpPr>
        <a:xfrm>
          <a:off x="0" y="0"/>
          <a:ext cx="0" cy="0"/>
          <a:chOff x="0" y="0"/>
          <a:chExt cx="0" cy="0"/>
        </a:xfrm>
      </p:grpSpPr>
      <p:sp>
        <p:nvSpPr>
          <p:cNvPr id="99" name="Google Shape;99;p18"/>
          <p:cNvSpPr/>
          <p:nvPr/>
        </p:nvSpPr>
        <p:spPr>
          <a:xfrm>
            <a:off x="6665050" y="0"/>
            <a:ext cx="2481300" cy="4654500"/>
          </a:xfrm>
          <a:prstGeom prst="rect">
            <a:avLst/>
          </a:prstGeom>
          <a:solidFill>
            <a:srgbClr val="6BCA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latin typeface="Montserrat Light"/>
              <a:ea typeface="Montserrat Light"/>
              <a:cs typeface="Montserrat Light"/>
              <a:sym typeface="Montserrat Light"/>
            </a:endParaRPr>
          </a:p>
        </p:txBody>
      </p:sp>
      <p:sp>
        <p:nvSpPr>
          <p:cNvPr id="100" name="Google Shape;100;p18"/>
          <p:cNvSpPr txBox="1"/>
          <p:nvPr>
            <p:ph type="title"/>
          </p:nvPr>
        </p:nvSpPr>
        <p:spPr>
          <a:xfrm>
            <a:off x="311700" y="231625"/>
            <a:ext cx="62271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8"/>
          <p:cNvSpPr txBox="1"/>
          <p:nvPr>
            <p:ph idx="1" type="body"/>
          </p:nvPr>
        </p:nvSpPr>
        <p:spPr>
          <a:xfrm>
            <a:off x="6855684" y="879163"/>
            <a:ext cx="2103900" cy="2458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2" name="Google Shape;102;p18"/>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ph idx="2" type="subTitle"/>
          </p:nvPr>
        </p:nvSpPr>
        <p:spPr>
          <a:xfrm>
            <a:off x="6855684" y="292906"/>
            <a:ext cx="2103900" cy="572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200">
                <a:solidFill>
                  <a:srgbClr val="FFFFFF"/>
                </a:solidFill>
                <a:latin typeface="Montserrat"/>
                <a:ea typeface="Montserrat"/>
                <a:cs typeface="Montserrat"/>
                <a:sym typeface="Montserrat"/>
              </a:defRPr>
            </a:lvl1pPr>
            <a:lvl2pPr lvl="1" rtl="0">
              <a:spcBef>
                <a:spcPts val="1200"/>
              </a:spcBef>
              <a:spcAft>
                <a:spcPts val="0"/>
              </a:spcAft>
              <a:buNone/>
              <a:defRPr b="1" sz="1200">
                <a:solidFill>
                  <a:srgbClr val="FFFFFF"/>
                </a:solidFill>
                <a:latin typeface="Montserrat"/>
                <a:ea typeface="Montserrat"/>
                <a:cs typeface="Montserrat"/>
                <a:sym typeface="Montserrat"/>
              </a:defRPr>
            </a:lvl2pPr>
            <a:lvl3pPr lvl="2" rtl="0">
              <a:spcBef>
                <a:spcPts val="1200"/>
              </a:spcBef>
              <a:spcAft>
                <a:spcPts val="0"/>
              </a:spcAft>
              <a:buNone/>
              <a:defRPr b="1" sz="1200">
                <a:solidFill>
                  <a:srgbClr val="FFFFFF"/>
                </a:solidFill>
                <a:latin typeface="Montserrat"/>
                <a:ea typeface="Montserrat"/>
                <a:cs typeface="Montserrat"/>
                <a:sym typeface="Montserrat"/>
              </a:defRPr>
            </a:lvl3pPr>
            <a:lvl4pPr lvl="3" rtl="0">
              <a:spcBef>
                <a:spcPts val="1200"/>
              </a:spcBef>
              <a:spcAft>
                <a:spcPts val="0"/>
              </a:spcAft>
              <a:buNone/>
              <a:defRPr b="1" sz="1200">
                <a:solidFill>
                  <a:srgbClr val="FFFFFF"/>
                </a:solidFill>
                <a:latin typeface="Montserrat"/>
                <a:ea typeface="Montserrat"/>
                <a:cs typeface="Montserrat"/>
                <a:sym typeface="Montserrat"/>
              </a:defRPr>
            </a:lvl4pPr>
            <a:lvl5pPr lvl="4" rtl="0">
              <a:spcBef>
                <a:spcPts val="1200"/>
              </a:spcBef>
              <a:spcAft>
                <a:spcPts val="0"/>
              </a:spcAft>
              <a:buNone/>
              <a:defRPr b="1" sz="1200">
                <a:solidFill>
                  <a:srgbClr val="FFFFFF"/>
                </a:solidFill>
                <a:latin typeface="Montserrat"/>
                <a:ea typeface="Montserrat"/>
                <a:cs typeface="Montserrat"/>
                <a:sym typeface="Montserrat"/>
              </a:defRPr>
            </a:lvl5pPr>
            <a:lvl6pPr lvl="5" rtl="0">
              <a:spcBef>
                <a:spcPts val="1200"/>
              </a:spcBef>
              <a:spcAft>
                <a:spcPts val="0"/>
              </a:spcAft>
              <a:buNone/>
              <a:defRPr b="1" sz="1200">
                <a:solidFill>
                  <a:srgbClr val="FFFFFF"/>
                </a:solidFill>
                <a:latin typeface="Montserrat"/>
                <a:ea typeface="Montserrat"/>
                <a:cs typeface="Montserrat"/>
                <a:sym typeface="Montserrat"/>
              </a:defRPr>
            </a:lvl6pPr>
            <a:lvl7pPr lvl="6" rtl="0">
              <a:spcBef>
                <a:spcPts val="1200"/>
              </a:spcBef>
              <a:spcAft>
                <a:spcPts val="0"/>
              </a:spcAft>
              <a:buNone/>
              <a:defRPr b="1" sz="1200">
                <a:solidFill>
                  <a:srgbClr val="FFFFFF"/>
                </a:solidFill>
                <a:latin typeface="Montserrat"/>
                <a:ea typeface="Montserrat"/>
                <a:cs typeface="Montserrat"/>
                <a:sym typeface="Montserrat"/>
              </a:defRPr>
            </a:lvl7pPr>
            <a:lvl8pPr lvl="7" rtl="0">
              <a:spcBef>
                <a:spcPts val="1200"/>
              </a:spcBef>
              <a:spcAft>
                <a:spcPts val="0"/>
              </a:spcAft>
              <a:buNone/>
              <a:defRPr b="1" sz="1200">
                <a:solidFill>
                  <a:srgbClr val="FFFFFF"/>
                </a:solidFill>
                <a:latin typeface="Montserrat"/>
                <a:ea typeface="Montserrat"/>
                <a:cs typeface="Montserrat"/>
                <a:sym typeface="Montserrat"/>
              </a:defRPr>
            </a:lvl8pPr>
            <a:lvl9pPr lvl="8" rtl="0">
              <a:spcBef>
                <a:spcPts val="1200"/>
              </a:spcBef>
              <a:spcAft>
                <a:spcPts val="1200"/>
              </a:spcAft>
              <a:buNone/>
              <a:defRPr b="1" sz="12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31631"/>
            <a:ext cx="8520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9"/>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9" name="Google Shape;10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0" name="Google Shape;110;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721664" y="0"/>
            <a:ext cx="1422336" cy="980623"/>
          </a:xfrm>
          <a:prstGeom prst="rect">
            <a:avLst/>
          </a:prstGeom>
          <a:noFill/>
          <a:ln>
            <a:noFill/>
          </a:ln>
        </p:spPr>
      </p:pic>
      <p:pic>
        <p:nvPicPr>
          <p:cNvPr id="19" name="Google Shape;19;p3"/>
          <p:cNvPicPr preferRelativeResize="0"/>
          <p:nvPr/>
        </p:nvPicPr>
        <p:blipFill>
          <a:blip r:embed="rId3">
            <a:alphaModFix/>
          </a:blip>
          <a:stretch>
            <a:fillRect/>
          </a:stretch>
        </p:blipFill>
        <p:spPr>
          <a:xfrm>
            <a:off x="0" y="4162875"/>
            <a:ext cx="1959327" cy="980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13" name="Google Shape;11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14" name="Google Shape;114;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21"/>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116" name="Google Shape;116;p21"/>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 header 1 1">
    <p:bg>
      <p:bgPr>
        <a:solidFill>
          <a:srgbClr val="2D3F50"/>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19" name="Google Shape;119;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22"/>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4_1">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123" name="Google Shape;123;p2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24" name="Google Shape;124;p23"/>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5" name="Google Shape;125;p23"/>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3"/>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p:cSld name="Main point 1 1">
    <p:bg>
      <p:bgPr>
        <a:solidFill>
          <a:srgbClr val="2D3F50"/>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9" name="Google Shape;129;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0" name="Google Shape;130;p24"/>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8">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133" name="Google Shape;133;p25"/>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34" name="Google Shape;134;p25"/>
          <p:cNvSpPr txBox="1"/>
          <p:nvPr>
            <p:ph idx="1" type="subTitle"/>
          </p:nvPr>
        </p:nvSpPr>
        <p:spPr>
          <a:xfrm>
            <a:off x="423428" y="953813"/>
            <a:ext cx="3807600" cy="468300"/>
          </a:xfrm>
          <a:prstGeom prst="rect">
            <a:avLst/>
          </a:prstGeom>
          <a:noFill/>
          <a:ln>
            <a:noFill/>
          </a:ln>
        </p:spPr>
        <p:txBody>
          <a:bodyPr anchorCtr="0" anchor="t" bIns="34275" lIns="34275" spcFirstLastPara="1" rIns="34275" wrap="square" tIns="34275">
            <a:normAutofit/>
          </a:bodyPr>
          <a:lstStyle>
            <a:lvl1pPr lvl="0" rtl="0" algn="l">
              <a:lnSpc>
                <a:spcPct val="115000"/>
              </a:lnSpc>
              <a:spcBef>
                <a:spcPts val="0"/>
              </a:spcBef>
              <a:spcAft>
                <a:spcPts val="0"/>
              </a:spcAft>
              <a:buSzPts val="1800"/>
              <a:buNone/>
              <a:defRPr sz="1400">
                <a:solidFill>
                  <a:srgbClr val="3F3F3F"/>
                </a:solidFill>
                <a:latin typeface="Roboto"/>
                <a:ea typeface="Roboto"/>
                <a:cs typeface="Roboto"/>
                <a:sym typeface="Roboto"/>
              </a:defRPr>
            </a:lvl1pPr>
            <a:lvl2pPr lvl="1" rtl="0" algn="l">
              <a:lnSpc>
                <a:spcPct val="115000"/>
              </a:lnSpc>
              <a:spcBef>
                <a:spcPts val="1600"/>
              </a:spcBef>
              <a:spcAft>
                <a:spcPts val="0"/>
              </a:spcAft>
              <a:buSzPts val="1400"/>
              <a:buNone/>
              <a:defRPr sz="1400">
                <a:solidFill>
                  <a:srgbClr val="3F3F3F"/>
                </a:solidFill>
                <a:latin typeface="Roboto"/>
                <a:ea typeface="Roboto"/>
                <a:cs typeface="Roboto"/>
                <a:sym typeface="Roboto"/>
              </a:defRPr>
            </a:lvl2pPr>
            <a:lvl3pPr lvl="2" rtl="0" algn="l">
              <a:lnSpc>
                <a:spcPct val="115000"/>
              </a:lnSpc>
              <a:spcBef>
                <a:spcPts val="1600"/>
              </a:spcBef>
              <a:spcAft>
                <a:spcPts val="0"/>
              </a:spcAft>
              <a:buSzPts val="1400"/>
              <a:buNone/>
              <a:defRPr sz="1400">
                <a:solidFill>
                  <a:srgbClr val="3F3F3F"/>
                </a:solidFill>
                <a:latin typeface="Roboto"/>
                <a:ea typeface="Roboto"/>
                <a:cs typeface="Roboto"/>
                <a:sym typeface="Roboto"/>
              </a:defRPr>
            </a:lvl3pPr>
            <a:lvl4pPr lvl="3" rtl="0" algn="l">
              <a:lnSpc>
                <a:spcPct val="115000"/>
              </a:lnSpc>
              <a:spcBef>
                <a:spcPts val="1600"/>
              </a:spcBef>
              <a:spcAft>
                <a:spcPts val="0"/>
              </a:spcAft>
              <a:buSzPts val="1400"/>
              <a:buNone/>
              <a:defRPr sz="1400">
                <a:solidFill>
                  <a:srgbClr val="3F3F3F"/>
                </a:solidFill>
                <a:latin typeface="Roboto"/>
                <a:ea typeface="Roboto"/>
                <a:cs typeface="Roboto"/>
                <a:sym typeface="Roboto"/>
              </a:defRPr>
            </a:lvl4pPr>
            <a:lvl5pPr lvl="4" rtl="0" algn="l">
              <a:lnSpc>
                <a:spcPct val="115000"/>
              </a:lnSpc>
              <a:spcBef>
                <a:spcPts val="1600"/>
              </a:spcBef>
              <a:spcAft>
                <a:spcPts val="0"/>
              </a:spcAft>
              <a:buSzPts val="1400"/>
              <a:buNone/>
              <a:defRPr sz="1400">
                <a:solidFill>
                  <a:srgbClr val="3F3F3F"/>
                </a:solidFill>
                <a:latin typeface="Roboto"/>
                <a:ea typeface="Roboto"/>
                <a:cs typeface="Roboto"/>
                <a:sym typeface="Roboto"/>
              </a:defRPr>
            </a:lvl5pPr>
            <a:lvl6pPr lvl="5" rtl="0" algn="l">
              <a:lnSpc>
                <a:spcPct val="115000"/>
              </a:lnSpc>
              <a:spcBef>
                <a:spcPts val="1600"/>
              </a:spcBef>
              <a:spcAft>
                <a:spcPts val="0"/>
              </a:spcAft>
              <a:buSzPts val="1400"/>
              <a:buNone/>
              <a:defRPr sz="1400">
                <a:solidFill>
                  <a:srgbClr val="3F3F3F"/>
                </a:solidFill>
                <a:latin typeface="Roboto"/>
                <a:ea typeface="Roboto"/>
                <a:cs typeface="Roboto"/>
                <a:sym typeface="Roboto"/>
              </a:defRPr>
            </a:lvl6pPr>
            <a:lvl7pPr lvl="6" rtl="0" algn="l">
              <a:lnSpc>
                <a:spcPct val="115000"/>
              </a:lnSpc>
              <a:spcBef>
                <a:spcPts val="1600"/>
              </a:spcBef>
              <a:spcAft>
                <a:spcPts val="0"/>
              </a:spcAft>
              <a:buSzPts val="1400"/>
              <a:buNone/>
              <a:defRPr sz="1400">
                <a:solidFill>
                  <a:srgbClr val="3F3F3F"/>
                </a:solidFill>
                <a:latin typeface="Roboto"/>
                <a:ea typeface="Roboto"/>
                <a:cs typeface="Roboto"/>
                <a:sym typeface="Roboto"/>
              </a:defRPr>
            </a:lvl7pPr>
            <a:lvl8pPr lvl="7" rtl="0" algn="l">
              <a:lnSpc>
                <a:spcPct val="115000"/>
              </a:lnSpc>
              <a:spcBef>
                <a:spcPts val="1600"/>
              </a:spcBef>
              <a:spcAft>
                <a:spcPts val="0"/>
              </a:spcAft>
              <a:buSzPts val="1400"/>
              <a:buNone/>
              <a:defRPr sz="1400">
                <a:solidFill>
                  <a:srgbClr val="3F3F3F"/>
                </a:solidFill>
                <a:latin typeface="Roboto"/>
                <a:ea typeface="Roboto"/>
                <a:cs typeface="Roboto"/>
                <a:sym typeface="Roboto"/>
              </a:defRPr>
            </a:lvl8pPr>
            <a:lvl9pPr lvl="8" rtl="0" algn="l">
              <a:lnSpc>
                <a:spcPct val="115000"/>
              </a:lnSpc>
              <a:spcBef>
                <a:spcPts val="1600"/>
              </a:spcBef>
              <a:spcAft>
                <a:spcPts val="1600"/>
              </a:spcAft>
              <a:buSzPts val="1400"/>
              <a:buNone/>
              <a:defRPr sz="1400">
                <a:solidFill>
                  <a:srgbClr val="3F3F3F"/>
                </a:solidFill>
                <a:latin typeface="Roboto"/>
                <a:ea typeface="Roboto"/>
                <a:cs typeface="Roboto"/>
                <a:sym typeface="Roboto"/>
              </a:defRPr>
            </a:lvl9pPr>
          </a:lstStyle>
          <a:p/>
        </p:txBody>
      </p:sp>
      <p:sp>
        <p:nvSpPr>
          <p:cNvPr id="135" name="Google Shape;135;p25"/>
          <p:cNvSpPr txBox="1"/>
          <p:nvPr>
            <p:ph idx="2" type="body"/>
          </p:nvPr>
        </p:nvSpPr>
        <p:spPr>
          <a:xfrm>
            <a:off x="311700" y="13810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36" name="Google Shape;13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1">
    <p:bg>
      <p:bgPr>
        <a:solidFill>
          <a:srgbClr val="1FA382"/>
        </a:solid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9" name="Google Shape;13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26"/>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1" name="Shape 141"/>
        <p:cNvGrpSpPr/>
        <p:nvPr/>
      </p:nvGrpSpPr>
      <p:grpSpPr>
        <a:xfrm>
          <a:off x="0" y="0"/>
          <a:ext cx="0" cy="0"/>
          <a:chOff x="0" y="0"/>
          <a:chExt cx="0" cy="0"/>
        </a:xfrm>
      </p:grpSpPr>
      <p:sp>
        <p:nvSpPr>
          <p:cNvPr id="142" name="Google Shape;142;p27"/>
          <p:cNvSpPr txBox="1"/>
          <p:nvPr>
            <p:ph idx="1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27"/>
          <p:cNvSpPr/>
          <p:nvPr/>
        </p:nvSpPr>
        <p:spPr>
          <a:xfrm>
            <a:off x="0" y="0"/>
            <a:ext cx="9144000" cy="5143500"/>
          </a:xfrm>
          <a:prstGeom prst="rect">
            <a:avLst/>
          </a:prstGeom>
          <a:solidFill>
            <a:srgbClr val="1F2D3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7"/>
          <p:cNvSpPr txBox="1"/>
          <p:nvPr>
            <p:ph idx="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b="1" i="0" sz="600">
                <a:solidFill>
                  <a:srgbClr val="CADF4F"/>
                </a:solidFill>
                <a:latin typeface="Montserrat"/>
                <a:ea typeface="Montserrat"/>
                <a:cs typeface="Montserrat"/>
                <a:sym typeface="Montserrat"/>
              </a:defRPr>
            </a:lvl1pPr>
            <a:lvl2pPr indent="0" lvl="1" marL="0" rtl="0" algn="ctr">
              <a:spcBef>
                <a:spcPts val="0"/>
              </a:spcBef>
              <a:buNone/>
              <a:defRPr b="1" i="0" sz="600">
                <a:solidFill>
                  <a:srgbClr val="CADF4F"/>
                </a:solidFill>
                <a:latin typeface="Montserrat"/>
                <a:ea typeface="Montserrat"/>
                <a:cs typeface="Montserrat"/>
                <a:sym typeface="Montserrat"/>
              </a:defRPr>
            </a:lvl2pPr>
            <a:lvl3pPr indent="0" lvl="2" marL="0" rtl="0" algn="ctr">
              <a:spcBef>
                <a:spcPts val="0"/>
              </a:spcBef>
              <a:buNone/>
              <a:defRPr b="1" i="0" sz="600">
                <a:solidFill>
                  <a:srgbClr val="CADF4F"/>
                </a:solidFill>
                <a:latin typeface="Montserrat"/>
                <a:ea typeface="Montserrat"/>
                <a:cs typeface="Montserrat"/>
                <a:sym typeface="Montserrat"/>
              </a:defRPr>
            </a:lvl3pPr>
            <a:lvl4pPr indent="0" lvl="3" marL="0" rtl="0" algn="ctr">
              <a:spcBef>
                <a:spcPts val="0"/>
              </a:spcBef>
              <a:buNone/>
              <a:defRPr b="1" i="0" sz="600">
                <a:solidFill>
                  <a:srgbClr val="CADF4F"/>
                </a:solidFill>
                <a:latin typeface="Montserrat"/>
                <a:ea typeface="Montserrat"/>
                <a:cs typeface="Montserrat"/>
                <a:sym typeface="Montserrat"/>
              </a:defRPr>
            </a:lvl4pPr>
            <a:lvl5pPr indent="0" lvl="4" marL="0" rtl="0" algn="ctr">
              <a:spcBef>
                <a:spcPts val="0"/>
              </a:spcBef>
              <a:buNone/>
              <a:defRPr b="1" i="0" sz="600">
                <a:solidFill>
                  <a:srgbClr val="CADF4F"/>
                </a:solidFill>
                <a:latin typeface="Montserrat"/>
                <a:ea typeface="Montserrat"/>
                <a:cs typeface="Montserrat"/>
                <a:sym typeface="Montserrat"/>
              </a:defRPr>
            </a:lvl5pPr>
            <a:lvl6pPr indent="0" lvl="5" marL="0" rtl="0" algn="ctr">
              <a:spcBef>
                <a:spcPts val="0"/>
              </a:spcBef>
              <a:buNone/>
              <a:defRPr b="1" i="0" sz="600">
                <a:solidFill>
                  <a:srgbClr val="CADF4F"/>
                </a:solidFill>
                <a:latin typeface="Montserrat"/>
                <a:ea typeface="Montserrat"/>
                <a:cs typeface="Montserrat"/>
                <a:sym typeface="Montserrat"/>
              </a:defRPr>
            </a:lvl6pPr>
            <a:lvl7pPr indent="0" lvl="6" marL="0" rtl="0" algn="ctr">
              <a:spcBef>
                <a:spcPts val="0"/>
              </a:spcBef>
              <a:buNone/>
              <a:defRPr b="1" i="0" sz="600">
                <a:solidFill>
                  <a:srgbClr val="CADF4F"/>
                </a:solidFill>
                <a:latin typeface="Montserrat"/>
                <a:ea typeface="Montserrat"/>
                <a:cs typeface="Montserrat"/>
                <a:sym typeface="Montserrat"/>
              </a:defRPr>
            </a:lvl7pPr>
            <a:lvl8pPr indent="0" lvl="7" marL="0" rtl="0" algn="ctr">
              <a:spcBef>
                <a:spcPts val="0"/>
              </a:spcBef>
              <a:buNone/>
              <a:defRPr b="1" i="0" sz="600">
                <a:solidFill>
                  <a:srgbClr val="CADF4F"/>
                </a:solidFill>
                <a:latin typeface="Montserrat"/>
                <a:ea typeface="Montserrat"/>
                <a:cs typeface="Montserrat"/>
                <a:sym typeface="Montserrat"/>
              </a:defRPr>
            </a:lvl8pPr>
            <a:lvl9pPr indent="0" lvl="8" marL="0" rtl="0" algn="ctr">
              <a:spcBef>
                <a:spcPts val="0"/>
              </a:spcBef>
              <a:buNone/>
              <a:defRPr b="1" i="0" sz="600">
                <a:solidFill>
                  <a:srgbClr val="CADF4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45" name="Google Shape;145;p27"/>
          <p:cNvSpPr/>
          <p:nvPr/>
        </p:nvSpPr>
        <p:spPr>
          <a:xfrm>
            <a:off x="7809267" y="4836554"/>
            <a:ext cx="944100" cy="1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600">
                <a:solidFill>
                  <a:schemeClr val="lt1"/>
                </a:solidFill>
                <a:latin typeface="Montserrat Light"/>
                <a:ea typeface="Montserrat Light"/>
                <a:cs typeface="Montserrat Light"/>
                <a:sym typeface="Montserrat Light"/>
              </a:rPr>
              <a:t>© 202</a:t>
            </a:r>
            <a:r>
              <a:rPr lang="en" sz="600">
                <a:solidFill>
                  <a:schemeClr val="lt1"/>
                </a:solidFill>
                <a:latin typeface="Montserrat Light"/>
                <a:ea typeface="Montserrat Light"/>
                <a:cs typeface="Montserrat Light"/>
                <a:sym typeface="Montserrat Light"/>
              </a:rPr>
              <a:t>1</a:t>
            </a:r>
            <a:r>
              <a:rPr b="0" i="0" lang="en" sz="600">
                <a:solidFill>
                  <a:schemeClr val="lt1"/>
                </a:solidFill>
                <a:latin typeface="Montserrat Light"/>
                <a:ea typeface="Montserrat Light"/>
                <a:cs typeface="Montserrat Light"/>
                <a:sym typeface="Montserrat Light"/>
              </a:rPr>
              <a:t> VIRTASANT   </a:t>
            </a:r>
            <a:r>
              <a:rPr b="1" i="0" lang="en" sz="600">
                <a:solidFill>
                  <a:schemeClr val="lt1"/>
                </a:solidFill>
                <a:latin typeface="Montserrat ExtraBold"/>
                <a:ea typeface="Montserrat ExtraBold"/>
                <a:cs typeface="Montserrat ExtraBold"/>
                <a:sym typeface="Montserrat ExtraBold"/>
              </a:rPr>
              <a:t>|</a:t>
            </a:r>
            <a:endParaRPr b="1" i="0" sz="600">
              <a:solidFill>
                <a:schemeClr val="lt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146" name="Shape 146"/>
        <p:cNvGrpSpPr/>
        <p:nvPr/>
      </p:nvGrpSpPr>
      <p:grpSpPr>
        <a:xfrm>
          <a:off x="0" y="0"/>
          <a:ext cx="0" cy="0"/>
          <a:chOff x="0" y="0"/>
          <a:chExt cx="0" cy="0"/>
        </a:xfrm>
      </p:grpSpPr>
      <p:sp>
        <p:nvSpPr>
          <p:cNvPr id="147" name="Google Shape;1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2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49" name="Google Shape;149;p2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50" name="Google Shape;150;p28"/>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51" name="Google Shape;151;p28"/>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9"/>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56" name="Google Shape;156;p29"/>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 point">
    <p:spTree>
      <p:nvGrpSpPr>
        <p:cNvPr id="157" name="Shape 157"/>
        <p:cNvGrpSpPr/>
        <p:nvPr/>
      </p:nvGrpSpPr>
      <p:grpSpPr>
        <a:xfrm>
          <a:off x="0" y="0"/>
          <a:ext cx="0" cy="0"/>
          <a:chOff x="0" y="0"/>
          <a:chExt cx="0" cy="0"/>
        </a:xfrm>
      </p:grpSpPr>
      <p:sp>
        <p:nvSpPr>
          <p:cNvPr id="158" name="Google Shape;158;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Font typeface="Roboto"/>
              <a:buNone/>
              <a:defRPr sz="4800">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pic>
        <p:nvPicPr>
          <p:cNvPr id="159" name="Google Shape;159;p30"/>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60" name="Google Shape;16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0" y="0"/>
            <a:ext cx="1797827" cy="1070974"/>
          </a:xfrm>
          <a:prstGeom prst="rect">
            <a:avLst/>
          </a:prstGeom>
          <a:noFill/>
          <a:ln>
            <a:noFill/>
          </a:ln>
        </p:spPr>
      </p:pic>
      <p:pic>
        <p:nvPicPr>
          <p:cNvPr id="24" name="Google Shape;24;p4"/>
          <p:cNvPicPr preferRelativeResize="0"/>
          <p:nvPr/>
        </p:nvPicPr>
        <p:blipFill>
          <a:blip r:embed="rId3">
            <a:alphaModFix/>
          </a:blip>
          <a:stretch>
            <a:fillRect/>
          </a:stretch>
        </p:blipFill>
        <p:spPr>
          <a:xfrm>
            <a:off x="5805350" y="4393600"/>
            <a:ext cx="3338650" cy="749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61" name="Shape 161"/>
        <p:cNvGrpSpPr/>
        <p:nvPr/>
      </p:nvGrpSpPr>
      <p:grpSpPr>
        <a:xfrm>
          <a:off x="0" y="0"/>
          <a:ext cx="0" cy="0"/>
          <a:chOff x="0" y="0"/>
          <a:chExt cx="0" cy="0"/>
        </a:xfrm>
      </p:grpSpPr>
      <p:sp>
        <p:nvSpPr>
          <p:cNvPr id="162" name="Google Shape;162;p31"/>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3" name="Google Shape;163;p31"/>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5" name="Google Shape;165;p3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66" name="Google Shape;166;p3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or graph 1 1 1">
  <p:cSld name="Chart or graph 1 1 1">
    <p:bg>
      <p:bgPr>
        <a:solidFill>
          <a:srgbClr val="2D3F50"/>
        </a:solidFill>
      </p:bgPr>
    </p:bg>
    <p:spTree>
      <p:nvGrpSpPr>
        <p:cNvPr id="167" name="Shape 167"/>
        <p:cNvGrpSpPr/>
        <p:nvPr/>
      </p:nvGrpSpPr>
      <p:grpSpPr>
        <a:xfrm>
          <a:off x="0" y="0"/>
          <a:ext cx="0" cy="0"/>
          <a:chOff x="0" y="0"/>
          <a:chExt cx="0" cy="0"/>
        </a:xfrm>
      </p:grpSpPr>
      <p:pic>
        <p:nvPicPr>
          <p:cNvPr id="168" name="Google Shape;168;p32"/>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69" name="Google Shape;16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bg>
      <p:bgPr>
        <a:solidFill>
          <a:srgbClr val="47AB6C"/>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72" name="Google Shape;17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pic>
        <p:nvPicPr>
          <p:cNvPr id="173" name="Google Shape;173;p33"/>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74" name="Google Shape;17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5" name="Shape 175"/>
        <p:cNvGrpSpPr/>
        <p:nvPr/>
      </p:nvGrpSpPr>
      <p:grpSpPr>
        <a:xfrm>
          <a:off x="0" y="0"/>
          <a:ext cx="0" cy="0"/>
          <a:chOff x="0" y="0"/>
          <a:chExt cx="0" cy="0"/>
        </a:xfrm>
      </p:grpSpPr>
      <p:sp>
        <p:nvSpPr>
          <p:cNvPr id="176" name="Google Shape;176;p34"/>
          <p:cNvSpPr txBox="1"/>
          <p:nvPr>
            <p:ph type="title"/>
          </p:nvPr>
        </p:nvSpPr>
        <p:spPr>
          <a:xfrm>
            <a:off x="257175" y="321389"/>
            <a:ext cx="8629800" cy="4431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77" name="Google Shape;177;p34"/>
          <p:cNvSpPr txBox="1"/>
          <p:nvPr>
            <p:ph idx="1" type="body"/>
          </p:nvPr>
        </p:nvSpPr>
        <p:spPr>
          <a:xfrm>
            <a:off x="257175" y="1066800"/>
            <a:ext cx="8629800" cy="3614700"/>
          </a:xfrm>
          <a:prstGeom prst="rect">
            <a:avLst/>
          </a:prstGeom>
          <a:noFill/>
          <a:ln>
            <a:noFill/>
          </a:ln>
        </p:spPr>
        <p:txBody>
          <a:bodyPr anchorCtr="0" anchor="t" bIns="68575" lIns="68575" spcFirstLastPara="1" rIns="68575" wrap="square" tIns="68575">
            <a:norm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12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12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12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12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bg>
      <p:bgPr>
        <a:solidFill>
          <a:srgbClr val="2F3F4E"/>
        </a:solidFill>
      </p:bgPr>
    </p:bg>
    <p:spTree>
      <p:nvGrpSpPr>
        <p:cNvPr id="178" name="Shape 178"/>
        <p:cNvGrpSpPr/>
        <p:nvPr/>
      </p:nvGrpSpPr>
      <p:grpSpPr>
        <a:xfrm>
          <a:off x="0" y="0"/>
          <a:ext cx="0" cy="0"/>
          <a:chOff x="0" y="0"/>
          <a:chExt cx="0" cy="0"/>
        </a:xfrm>
      </p:grpSpPr>
      <p:sp>
        <p:nvSpPr>
          <p:cNvPr id="179" name="Google Shape;17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81" name="Google Shape;181;p3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82" name="Google Shape;182;p35"/>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83" name="Google Shape;183;p35"/>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189" name="Shape 189"/>
        <p:cNvGrpSpPr/>
        <p:nvPr/>
      </p:nvGrpSpPr>
      <p:grpSpPr>
        <a:xfrm>
          <a:off x="0" y="0"/>
          <a:ext cx="0" cy="0"/>
          <a:chOff x="0" y="0"/>
          <a:chExt cx="0" cy="0"/>
        </a:xfrm>
      </p:grpSpPr>
      <p:sp>
        <p:nvSpPr>
          <p:cNvPr id="190" name="Google Shape;190;p3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7"/>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2" name="Google Shape;192;p37"/>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93" name="Google Shape;193;p37"/>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94" name="Google Shape;194;p37"/>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95" name="Shape 195"/>
        <p:cNvGrpSpPr/>
        <p:nvPr/>
      </p:nvGrpSpPr>
      <p:grpSpPr>
        <a:xfrm>
          <a:off x="0" y="0"/>
          <a:ext cx="0" cy="0"/>
          <a:chOff x="0" y="0"/>
          <a:chExt cx="0" cy="0"/>
        </a:xfrm>
      </p:grpSpPr>
      <p:sp>
        <p:nvSpPr>
          <p:cNvPr id="196" name="Google Shape;196;p38"/>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7" name="Google Shape;197;p38"/>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8" name="Google Shape;198;p3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9" name="Google Shape;199;p3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00" name="Google Shape;200;p38"/>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201" name="Shape 201"/>
        <p:cNvGrpSpPr/>
        <p:nvPr/>
      </p:nvGrpSpPr>
      <p:grpSpPr>
        <a:xfrm>
          <a:off x="0" y="0"/>
          <a:ext cx="0" cy="0"/>
          <a:chOff x="0" y="0"/>
          <a:chExt cx="0" cy="0"/>
        </a:xfrm>
      </p:grpSpPr>
      <p:sp>
        <p:nvSpPr>
          <p:cNvPr id="202" name="Google Shape;202;p39"/>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3" name="Google Shape;203;p39"/>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4" name="Google Shape;204;p3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5" name="Google Shape;205;p39"/>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06" name="Google Shape;206;p39"/>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207" name="Shape 207"/>
        <p:cNvGrpSpPr/>
        <p:nvPr/>
      </p:nvGrpSpPr>
      <p:grpSpPr>
        <a:xfrm>
          <a:off x="0" y="0"/>
          <a:ext cx="0" cy="0"/>
          <a:chOff x="0" y="0"/>
          <a:chExt cx="0" cy="0"/>
        </a:xfrm>
      </p:grpSpPr>
      <p:pic>
        <p:nvPicPr>
          <p:cNvPr id="208" name="Google Shape;208;p40"/>
          <p:cNvPicPr preferRelativeResize="0"/>
          <p:nvPr/>
        </p:nvPicPr>
        <p:blipFill>
          <a:blip r:embed="rId2">
            <a:alphaModFix/>
          </a:blip>
          <a:stretch>
            <a:fillRect/>
          </a:stretch>
        </p:blipFill>
        <p:spPr>
          <a:xfrm>
            <a:off x="0" y="0"/>
            <a:ext cx="1653601" cy="985049"/>
          </a:xfrm>
          <a:prstGeom prst="rect">
            <a:avLst/>
          </a:prstGeom>
          <a:noFill/>
          <a:ln>
            <a:noFill/>
          </a:ln>
        </p:spPr>
      </p:pic>
      <p:sp>
        <p:nvSpPr>
          <p:cNvPr id="209" name="Google Shape;209;p4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0" name="Google Shape;210;p40"/>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211" name="Google Shape;211;p40"/>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2" name="Google Shape;212;p40"/>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213" name="Shape 213"/>
        <p:cNvGrpSpPr/>
        <p:nvPr/>
      </p:nvGrpSpPr>
      <p:grpSpPr>
        <a:xfrm>
          <a:off x="0" y="0"/>
          <a:ext cx="0" cy="0"/>
          <a:chOff x="0" y="0"/>
          <a:chExt cx="0" cy="0"/>
        </a:xfrm>
      </p:grpSpPr>
      <p:pic>
        <p:nvPicPr>
          <p:cNvPr id="214" name="Google Shape;214;p41"/>
          <p:cNvPicPr preferRelativeResize="0"/>
          <p:nvPr/>
        </p:nvPicPr>
        <p:blipFill>
          <a:blip r:embed="rId2">
            <a:alphaModFix/>
          </a:blip>
          <a:stretch>
            <a:fillRect/>
          </a:stretch>
        </p:blipFill>
        <p:spPr>
          <a:xfrm>
            <a:off x="0" y="0"/>
            <a:ext cx="1653601" cy="985049"/>
          </a:xfrm>
          <a:prstGeom prst="rect">
            <a:avLst/>
          </a:prstGeom>
          <a:noFill/>
          <a:ln>
            <a:noFill/>
          </a:ln>
        </p:spPr>
      </p:pic>
      <p:sp>
        <p:nvSpPr>
          <p:cNvPr id="215" name="Google Shape;215;p4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6" name="Google Shape;216;p41"/>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217" name="Google Shape;217;p41"/>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8" name="Google Shape;218;p41"/>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5"/>
          <p:cNvSpPr/>
          <p:nvPr/>
        </p:nvSpPr>
        <p:spPr>
          <a:xfrm>
            <a:off x="1067150" y="1970875"/>
            <a:ext cx="6893400" cy="111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219" name="Shape 219"/>
        <p:cNvGrpSpPr/>
        <p:nvPr/>
      </p:nvGrpSpPr>
      <p:grpSpPr>
        <a:xfrm>
          <a:off x="0" y="0"/>
          <a:ext cx="0" cy="0"/>
          <a:chOff x="0" y="0"/>
          <a:chExt cx="0" cy="0"/>
        </a:xfrm>
      </p:grpSpPr>
      <p:sp>
        <p:nvSpPr>
          <p:cNvPr id="220" name="Google Shape;220;p42"/>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221" name="Google Shape;221;p4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2" name="Google Shape;222;p42"/>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223" name="Google Shape;223;p42"/>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24" name="Shape 224"/>
        <p:cNvGrpSpPr/>
        <p:nvPr/>
      </p:nvGrpSpPr>
      <p:grpSpPr>
        <a:xfrm>
          <a:off x="0" y="0"/>
          <a:ext cx="0" cy="0"/>
          <a:chOff x="0" y="0"/>
          <a:chExt cx="0" cy="0"/>
        </a:xfrm>
      </p:grpSpPr>
      <p:sp>
        <p:nvSpPr>
          <p:cNvPr id="225" name="Google Shape;225;p43"/>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Google Shape;226;p4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7" name="Google Shape;227;p43"/>
          <p:cNvPicPr preferRelativeResize="0"/>
          <p:nvPr/>
        </p:nvPicPr>
        <p:blipFill>
          <a:blip r:embed="rId2">
            <a:alphaModFix/>
          </a:blip>
          <a:stretch>
            <a:fillRect/>
          </a:stretch>
        </p:blipFill>
        <p:spPr>
          <a:xfrm>
            <a:off x="0" y="0"/>
            <a:ext cx="1653601" cy="985049"/>
          </a:xfrm>
          <a:prstGeom prst="rect">
            <a:avLst/>
          </a:prstGeom>
          <a:noFill/>
          <a:ln>
            <a:noFill/>
          </a:ln>
        </p:spPr>
      </p:pic>
      <p:pic>
        <p:nvPicPr>
          <p:cNvPr id="228" name="Google Shape;228;p43"/>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44"/>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4"/>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2" name="Google Shape;232;p4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233" name="Shape 233"/>
        <p:cNvGrpSpPr/>
        <p:nvPr/>
      </p:nvGrpSpPr>
      <p:grpSpPr>
        <a:xfrm>
          <a:off x="0" y="0"/>
          <a:ext cx="0" cy="0"/>
          <a:chOff x="0" y="0"/>
          <a:chExt cx="0" cy="0"/>
        </a:xfrm>
      </p:grpSpPr>
      <p:sp>
        <p:nvSpPr>
          <p:cNvPr id="234" name="Google Shape;234;p4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45"/>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6" name="Google Shape;236;p45"/>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7" name="Google Shape;237;p4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5"/>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239" name="Shape 239"/>
        <p:cNvGrpSpPr/>
        <p:nvPr/>
      </p:nvGrpSpPr>
      <p:grpSpPr>
        <a:xfrm>
          <a:off x="0" y="0"/>
          <a:ext cx="0" cy="0"/>
          <a:chOff x="0" y="0"/>
          <a:chExt cx="0" cy="0"/>
        </a:xfrm>
      </p:grpSpPr>
      <p:sp>
        <p:nvSpPr>
          <p:cNvPr id="240" name="Google Shape;240;p4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46"/>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2" name="Google Shape;242;p46"/>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3" name="Google Shape;243;p4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4" name="Google Shape;244;p46"/>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245" name="Google Shape;245;p46"/>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6" name="Shape 246"/>
        <p:cNvGrpSpPr/>
        <p:nvPr/>
      </p:nvGrpSpPr>
      <p:grpSpPr>
        <a:xfrm>
          <a:off x="0" y="0"/>
          <a:ext cx="0" cy="0"/>
          <a:chOff x="0" y="0"/>
          <a:chExt cx="0" cy="0"/>
        </a:xfrm>
      </p:grpSpPr>
      <p:sp>
        <p:nvSpPr>
          <p:cNvPr id="247" name="Google Shape;247;p4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4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9" name="Google Shape;249;p47"/>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250" name="Google Shape;250;p47"/>
          <p:cNvGraphicFramePr/>
          <p:nvPr/>
        </p:nvGraphicFramePr>
        <p:xfrm>
          <a:off x="419825" y="921415"/>
          <a:ext cx="3000000" cy="3000000"/>
        </p:xfrm>
        <a:graphic>
          <a:graphicData uri="http://schemas.openxmlformats.org/drawingml/2006/table">
            <a:tbl>
              <a:tblPr>
                <a:noFill/>
                <a:tableStyleId>{72F9C5C5-3FF7-415A-A390-CF534B4F830C}</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51" name="Shape 251"/>
        <p:cNvGrpSpPr/>
        <p:nvPr/>
      </p:nvGrpSpPr>
      <p:grpSpPr>
        <a:xfrm>
          <a:off x="0" y="0"/>
          <a:ext cx="0" cy="0"/>
          <a:chOff x="0" y="0"/>
          <a:chExt cx="0" cy="0"/>
        </a:xfrm>
      </p:grpSpPr>
      <p:sp>
        <p:nvSpPr>
          <p:cNvPr id="252" name="Google Shape;252;p4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4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4" name="Google Shape;254;p48"/>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55" name="Shape 255"/>
        <p:cNvGrpSpPr/>
        <p:nvPr/>
      </p:nvGrpSpPr>
      <p:grpSpPr>
        <a:xfrm>
          <a:off x="0" y="0"/>
          <a:ext cx="0" cy="0"/>
          <a:chOff x="0" y="0"/>
          <a:chExt cx="0" cy="0"/>
        </a:xfrm>
      </p:grpSpPr>
      <p:sp>
        <p:nvSpPr>
          <p:cNvPr id="256" name="Google Shape;256;p4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 name="Google Shape;257;p4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8" name="Google Shape;258;p49"/>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259" name="Shape 259"/>
        <p:cNvGrpSpPr/>
        <p:nvPr/>
      </p:nvGrpSpPr>
      <p:grpSpPr>
        <a:xfrm>
          <a:off x="0" y="0"/>
          <a:ext cx="0" cy="0"/>
          <a:chOff x="0" y="0"/>
          <a:chExt cx="0" cy="0"/>
        </a:xfrm>
      </p:grpSpPr>
      <p:pic>
        <p:nvPicPr>
          <p:cNvPr id="260" name="Google Shape;260;p50"/>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261" name="Google Shape;261;p5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5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263" name="Shape 263"/>
        <p:cNvGrpSpPr/>
        <p:nvPr/>
      </p:nvGrpSpPr>
      <p:grpSpPr>
        <a:xfrm>
          <a:off x="0" y="0"/>
          <a:ext cx="0" cy="0"/>
          <a:chOff x="0" y="0"/>
          <a:chExt cx="0" cy="0"/>
        </a:xfrm>
      </p:grpSpPr>
      <p:sp>
        <p:nvSpPr>
          <p:cNvPr id="264" name="Google Shape;264;p5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5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51"/>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267" name="Google Shape;267;p51"/>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268" name="Google Shape;268;p51"/>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4" name="Google Shape;34;p6"/>
          <p:cNvSpPr txBox="1"/>
          <p:nvPr/>
        </p:nvSpPr>
        <p:spPr>
          <a:xfrm>
            <a:off x="1329725" y="4819975"/>
            <a:ext cx="681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9" name="Shape 269"/>
        <p:cNvGrpSpPr/>
        <p:nvPr/>
      </p:nvGrpSpPr>
      <p:grpSpPr>
        <a:xfrm>
          <a:off x="0" y="0"/>
          <a:ext cx="0" cy="0"/>
          <a:chOff x="0" y="0"/>
          <a:chExt cx="0" cy="0"/>
        </a:xfrm>
      </p:grpSpPr>
      <p:sp>
        <p:nvSpPr>
          <p:cNvPr id="270" name="Google Shape;270;p52"/>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71" name="Google Shape;271;p5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2" name="Google Shape;272;p52"/>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273" name="Google Shape;273;p52"/>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274" name="Shape 274"/>
        <p:cNvGrpSpPr/>
        <p:nvPr/>
      </p:nvGrpSpPr>
      <p:grpSpPr>
        <a:xfrm>
          <a:off x="0" y="0"/>
          <a:ext cx="0" cy="0"/>
          <a:chOff x="0" y="0"/>
          <a:chExt cx="0" cy="0"/>
        </a:xfrm>
      </p:grpSpPr>
      <p:sp>
        <p:nvSpPr>
          <p:cNvPr id="275" name="Google Shape;275;p53"/>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276" name="Google Shape;276;p53"/>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277" name="Google Shape;277;p53"/>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278" name="Shape 278"/>
        <p:cNvGrpSpPr/>
        <p:nvPr/>
      </p:nvGrpSpPr>
      <p:grpSpPr>
        <a:xfrm>
          <a:off x="0" y="0"/>
          <a:ext cx="0" cy="0"/>
          <a:chOff x="0" y="0"/>
          <a:chExt cx="0" cy="0"/>
        </a:xfrm>
      </p:grpSpPr>
      <p:pic>
        <p:nvPicPr>
          <p:cNvPr id="279" name="Google Shape;279;p54"/>
          <p:cNvPicPr preferRelativeResize="0"/>
          <p:nvPr/>
        </p:nvPicPr>
        <p:blipFill>
          <a:blip r:embed="rId2">
            <a:alphaModFix/>
          </a:blip>
          <a:stretch>
            <a:fillRect/>
          </a:stretch>
        </p:blipFill>
        <p:spPr>
          <a:xfrm>
            <a:off x="0" y="4"/>
            <a:ext cx="9144000" cy="5143495"/>
          </a:xfrm>
          <a:prstGeom prst="rect">
            <a:avLst/>
          </a:prstGeom>
          <a:noFill/>
          <a:ln>
            <a:noFill/>
          </a:ln>
        </p:spPr>
      </p:pic>
      <p:sp>
        <p:nvSpPr>
          <p:cNvPr id="280" name="Google Shape;280;p54"/>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281" name="Google Shape;281;p5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54"/>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283" name="Shape 283"/>
        <p:cNvGrpSpPr/>
        <p:nvPr/>
      </p:nvGrpSpPr>
      <p:grpSpPr>
        <a:xfrm>
          <a:off x="0" y="0"/>
          <a:ext cx="0" cy="0"/>
          <a:chOff x="0" y="0"/>
          <a:chExt cx="0" cy="0"/>
        </a:xfrm>
      </p:grpSpPr>
      <p:pic>
        <p:nvPicPr>
          <p:cNvPr id="284" name="Google Shape;284;p55"/>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285" name="Google Shape;285;p55"/>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286" name="Google Shape;286;p55"/>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287" name="Google Shape;287;p55"/>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288" name="Google Shape;288;p55"/>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 name="Shape 289"/>
        <p:cNvGrpSpPr/>
        <p:nvPr/>
      </p:nvGrpSpPr>
      <p:grpSpPr>
        <a:xfrm>
          <a:off x="0" y="0"/>
          <a:ext cx="0" cy="0"/>
          <a:chOff x="0" y="0"/>
          <a:chExt cx="0" cy="0"/>
        </a:xfrm>
      </p:grpSpPr>
      <p:sp>
        <p:nvSpPr>
          <p:cNvPr id="290" name="Google Shape;290;p56"/>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1" name="Google Shape;291;p56"/>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292" name="Google Shape;29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3" name="Google Shape;293;p56"/>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294" name="Shape 294"/>
        <p:cNvGrpSpPr/>
        <p:nvPr/>
      </p:nvGrpSpPr>
      <p:grpSpPr>
        <a:xfrm>
          <a:off x="0" y="0"/>
          <a:ext cx="0" cy="0"/>
          <a:chOff x="0" y="0"/>
          <a:chExt cx="0" cy="0"/>
        </a:xfrm>
      </p:grpSpPr>
      <p:sp>
        <p:nvSpPr>
          <p:cNvPr id="295" name="Google Shape;295;p57"/>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6" name="Google Shape;296;p5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297" name="Google Shape;297;p57"/>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298" name="Google Shape;298;p57"/>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299" name="Shape 299"/>
        <p:cNvGrpSpPr/>
        <p:nvPr/>
      </p:nvGrpSpPr>
      <p:grpSpPr>
        <a:xfrm>
          <a:off x="0" y="0"/>
          <a:ext cx="0" cy="0"/>
          <a:chOff x="0" y="0"/>
          <a:chExt cx="0" cy="0"/>
        </a:xfrm>
      </p:grpSpPr>
      <p:sp>
        <p:nvSpPr>
          <p:cNvPr id="300" name="Google Shape;300;p5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1" name="Google Shape;301;p58"/>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02" name="Google Shape;302;p58"/>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303" name="Google Shape;303;p58"/>
          <p:cNvPicPr preferRelativeResize="0"/>
          <p:nvPr/>
        </p:nvPicPr>
        <p:blipFill>
          <a:blip r:embed="rId3">
            <a:alphaModFix/>
          </a:blip>
          <a:stretch>
            <a:fillRect/>
          </a:stretch>
        </p:blipFill>
        <p:spPr>
          <a:xfrm>
            <a:off x="0" y="4406075"/>
            <a:ext cx="2857500" cy="73741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308" name="Shape 308"/>
        <p:cNvGrpSpPr/>
        <p:nvPr/>
      </p:nvGrpSpPr>
      <p:grpSpPr>
        <a:xfrm>
          <a:off x="0" y="0"/>
          <a:ext cx="0" cy="0"/>
          <a:chOff x="0" y="0"/>
          <a:chExt cx="0" cy="0"/>
        </a:xfrm>
      </p:grpSpPr>
      <p:sp>
        <p:nvSpPr>
          <p:cNvPr id="309" name="Google Shape;30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0" name="Google Shape;310;p6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11" name="Google Shape;311;p6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312" name="Google Shape;312;p60"/>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313" name="Google Shape;313;p60"/>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314" name="Shape 314"/>
        <p:cNvGrpSpPr/>
        <p:nvPr/>
      </p:nvGrpSpPr>
      <p:grpSpPr>
        <a:xfrm>
          <a:off x="0" y="0"/>
          <a:ext cx="0" cy="0"/>
          <a:chOff x="0" y="0"/>
          <a:chExt cx="0" cy="0"/>
        </a:xfrm>
      </p:grpSpPr>
      <p:sp>
        <p:nvSpPr>
          <p:cNvPr id="315" name="Google Shape;315;p61"/>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16" name="Google Shape;316;p61"/>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7" name="Google Shape;317;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6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19" name="Google Shape;319;p6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320" name="Shape 320"/>
        <p:cNvGrpSpPr/>
        <p:nvPr/>
      </p:nvGrpSpPr>
      <p:grpSpPr>
        <a:xfrm>
          <a:off x="0" y="0"/>
          <a:ext cx="0" cy="0"/>
          <a:chOff x="0" y="0"/>
          <a:chExt cx="0" cy="0"/>
        </a:xfrm>
      </p:grpSpPr>
      <p:sp>
        <p:nvSpPr>
          <p:cNvPr id="321" name="Google Shape;321;p62"/>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2" name="Google Shape;32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62"/>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324" name="Google Shape;324;p62"/>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1" name="Google Shape;41;p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325" name="Shape 325"/>
        <p:cNvGrpSpPr/>
        <p:nvPr/>
      </p:nvGrpSpPr>
      <p:grpSpPr>
        <a:xfrm>
          <a:off x="0" y="0"/>
          <a:ext cx="0" cy="0"/>
          <a:chOff x="0" y="0"/>
          <a:chExt cx="0" cy="0"/>
        </a:xfrm>
      </p:grpSpPr>
      <p:sp>
        <p:nvSpPr>
          <p:cNvPr id="326" name="Google Shape;326;p63"/>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7" name="Google Shape;327;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63"/>
          <p:cNvPicPr preferRelativeResize="0"/>
          <p:nvPr/>
        </p:nvPicPr>
        <p:blipFill>
          <a:blip r:embed="rId2">
            <a:alphaModFix/>
          </a:blip>
          <a:stretch>
            <a:fillRect/>
          </a:stretch>
        </p:blipFill>
        <p:spPr>
          <a:xfrm>
            <a:off x="0" y="0"/>
            <a:ext cx="1653601" cy="985049"/>
          </a:xfrm>
          <a:prstGeom prst="rect">
            <a:avLst/>
          </a:prstGeom>
          <a:noFill/>
          <a:ln>
            <a:noFill/>
          </a:ln>
        </p:spPr>
      </p:pic>
      <p:pic>
        <p:nvPicPr>
          <p:cNvPr id="329" name="Google Shape;329;p63"/>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64"/>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4"/>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3" name="Google Shape;33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4" name="Shape 334"/>
        <p:cNvGrpSpPr/>
        <p:nvPr/>
      </p:nvGrpSpPr>
      <p:grpSpPr>
        <a:xfrm>
          <a:off x="0" y="0"/>
          <a:ext cx="0" cy="0"/>
          <a:chOff x="0" y="0"/>
          <a:chExt cx="0" cy="0"/>
        </a:xfrm>
      </p:grpSpPr>
      <p:sp>
        <p:nvSpPr>
          <p:cNvPr id="335" name="Google Shape;335;p65"/>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6" name="Google Shape;336;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7" name="Google Shape;33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8" name="Google Shape;338;p65"/>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39" name="Google Shape;339;p65"/>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0" name="Shape 340"/>
        <p:cNvGrpSpPr/>
        <p:nvPr/>
      </p:nvGrpSpPr>
      <p:grpSpPr>
        <a:xfrm>
          <a:off x="0" y="0"/>
          <a:ext cx="0" cy="0"/>
          <a:chOff x="0" y="0"/>
          <a:chExt cx="0" cy="0"/>
        </a:xfrm>
      </p:grpSpPr>
      <p:sp>
        <p:nvSpPr>
          <p:cNvPr id="341" name="Google Shape;341;p6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2" name="Google Shape;342;p6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3" name="Google Shape;343;p6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4" name="Google Shape;344;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5" name="Google Shape;345;p66"/>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46" name="Google Shape;346;p66"/>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7" name="Shape 347"/>
        <p:cNvGrpSpPr/>
        <p:nvPr/>
      </p:nvGrpSpPr>
      <p:grpSpPr>
        <a:xfrm>
          <a:off x="0" y="0"/>
          <a:ext cx="0" cy="0"/>
          <a:chOff x="0" y="0"/>
          <a:chExt cx="0" cy="0"/>
        </a:xfrm>
      </p:grpSpPr>
      <p:sp>
        <p:nvSpPr>
          <p:cNvPr id="348" name="Google Shape;348;p6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9" name="Google Shape;34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0" name="Google Shape;350;p6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51" name="Google Shape;351;p6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352" name="Google Shape;352;p67"/>
          <p:cNvGraphicFramePr/>
          <p:nvPr/>
        </p:nvGraphicFramePr>
        <p:xfrm>
          <a:off x="952500" y="1809750"/>
          <a:ext cx="3000000" cy="3000000"/>
        </p:xfrm>
        <a:graphic>
          <a:graphicData uri="http://schemas.openxmlformats.org/drawingml/2006/table">
            <a:tbl>
              <a:tblPr>
                <a:noFill/>
                <a:tableStyleId>{72F9C5C5-3FF7-415A-A390-CF534B4F830C}</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353" name="Shape 353"/>
        <p:cNvGrpSpPr/>
        <p:nvPr/>
      </p:nvGrpSpPr>
      <p:grpSpPr>
        <a:xfrm>
          <a:off x="0" y="0"/>
          <a:ext cx="0" cy="0"/>
          <a:chOff x="0" y="0"/>
          <a:chExt cx="0" cy="0"/>
        </a:xfrm>
      </p:grpSpPr>
      <p:sp>
        <p:nvSpPr>
          <p:cNvPr id="354" name="Google Shape;354;p6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6" name="Google Shape;356;p6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57" name="Google Shape;357;p6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58" name="Shape 358"/>
        <p:cNvGrpSpPr/>
        <p:nvPr/>
      </p:nvGrpSpPr>
      <p:grpSpPr>
        <a:xfrm>
          <a:off x="0" y="0"/>
          <a:ext cx="0" cy="0"/>
          <a:chOff x="0" y="0"/>
          <a:chExt cx="0" cy="0"/>
        </a:xfrm>
      </p:grpSpPr>
      <p:sp>
        <p:nvSpPr>
          <p:cNvPr id="359" name="Google Shape;359;p6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0" name="Google Shape;36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69"/>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362" name="Google Shape;362;p69"/>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63" name="Shape 363"/>
        <p:cNvGrpSpPr/>
        <p:nvPr/>
      </p:nvGrpSpPr>
      <p:grpSpPr>
        <a:xfrm>
          <a:off x="0" y="0"/>
          <a:ext cx="0" cy="0"/>
          <a:chOff x="0" y="0"/>
          <a:chExt cx="0" cy="0"/>
        </a:xfrm>
      </p:grpSpPr>
      <p:sp>
        <p:nvSpPr>
          <p:cNvPr id="364" name="Google Shape;364;p7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70"/>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367" name="Google Shape;367;p7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368" name="Shape 368"/>
        <p:cNvGrpSpPr/>
        <p:nvPr/>
      </p:nvGrpSpPr>
      <p:grpSpPr>
        <a:xfrm>
          <a:off x="0" y="0"/>
          <a:ext cx="0" cy="0"/>
          <a:chOff x="0" y="0"/>
          <a:chExt cx="0" cy="0"/>
        </a:xfrm>
      </p:grpSpPr>
      <p:sp>
        <p:nvSpPr>
          <p:cNvPr id="369" name="Google Shape;369;p7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372" name="Google Shape;372;p71"/>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373" name="Google Shape;373;p71"/>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4" name="Shape 374"/>
        <p:cNvGrpSpPr/>
        <p:nvPr/>
      </p:nvGrpSpPr>
      <p:grpSpPr>
        <a:xfrm>
          <a:off x="0" y="0"/>
          <a:ext cx="0" cy="0"/>
          <a:chOff x="0" y="0"/>
          <a:chExt cx="0" cy="0"/>
        </a:xfrm>
      </p:grpSpPr>
      <p:sp>
        <p:nvSpPr>
          <p:cNvPr id="375" name="Google Shape;375;p7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6" name="Google Shape;376;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77" name="Google Shape;377;p72"/>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78" name="Google Shape;378;p7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379" name="Google Shape;379;p72"/>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6" name="Google Shape;46;p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47" name="Google Shape;47;p8"/>
          <p:cNvGraphicFramePr/>
          <p:nvPr/>
        </p:nvGraphicFramePr>
        <p:xfrm>
          <a:off x="952500" y="1809750"/>
          <a:ext cx="3000000" cy="3000000"/>
        </p:xfrm>
        <a:graphic>
          <a:graphicData uri="http://schemas.openxmlformats.org/drawingml/2006/table">
            <a:tbl>
              <a:tblPr>
                <a:noFill/>
                <a:tableStyleId>{72F9C5C5-3FF7-415A-A390-CF534B4F830C}</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FA382"/>
        </a:solidFill>
      </p:bgPr>
    </p:bg>
    <p:spTree>
      <p:nvGrpSpPr>
        <p:cNvPr id="380" name="Shape 380"/>
        <p:cNvGrpSpPr/>
        <p:nvPr/>
      </p:nvGrpSpPr>
      <p:grpSpPr>
        <a:xfrm>
          <a:off x="0" y="0"/>
          <a:ext cx="0" cy="0"/>
          <a:chOff x="0" y="0"/>
          <a:chExt cx="0" cy="0"/>
        </a:xfrm>
      </p:grpSpPr>
      <p:sp>
        <p:nvSpPr>
          <p:cNvPr id="381" name="Google Shape;381;p73"/>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2" name="Google Shape;382;p73"/>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3" name="Google Shape;383;p73"/>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384" name="Shape 384"/>
        <p:cNvGrpSpPr/>
        <p:nvPr/>
      </p:nvGrpSpPr>
      <p:grpSpPr>
        <a:xfrm>
          <a:off x="0" y="0"/>
          <a:ext cx="0" cy="0"/>
          <a:chOff x="0" y="0"/>
          <a:chExt cx="0" cy="0"/>
        </a:xfrm>
      </p:grpSpPr>
      <p:sp>
        <p:nvSpPr>
          <p:cNvPr id="385" name="Google Shape;385;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386" name="Google Shape;386;p7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387" name="Google Shape;387;p7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388" name="Google Shape;388;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89" name="Google Shape;389;p74"/>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390" name="Google Shape;390;p74"/>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391" name="Shape 391"/>
        <p:cNvGrpSpPr/>
        <p:nvPr/>
      </p:nvGrpSpPr>
      <p:grpSpPr>
        <a:xfrm>
          <a:off x="0" y="0"/>
          <a:ext cx="0" cy="0"/>
          <a:chOff x="0" y="0"/>
          <a:chExt cx="0" cy="0"/>
        </a:xfrm>
      </p:grpSpPr>
      <p:pic>
        <p:nvPicPr>
          <p:cNvPr id="392" name="Google Shape;392;p7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393" name="Google Shape;393;p7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394" name="Google Shape;394;p75"/>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395" name="Google Shape;395;p75"/>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75"/>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showMasterSp="0">
  <p:cSld name="Title Slide 2">
    <p:spTree>
      <p:nvGrpSpPr>
        <p:cNvPr id="397" name="Shape 397"/>
        <p:cNvGrpSpPr/>
        <p:nvPr/>
      </p:nvGrpSpPr>
      <p:grpSpPr>
        <a:xfrm>
          <a:off x="0" y="0"/>
          <a:ext cx="0" cy="0"/>
          <a:chOff x="0" y="0"/>
          <a:chExt cx="0" cy="0"/>
        </a:xfrm>
      </p:grpSpPr>
      <p:sp>
        <p:nvSpPr>
          <p:cNvPr id="398" name="Google Shape;398;p76"/>
          <p:cNvSpPr txBox="1"/>
          <p:nvPr>
            <p:ph idx="10" type="dt"/>
          </p:nvPr>
        </p:nvSpPr>
        <p:spPr>
          <a:xfrm>
            <a:off x="5614060" y="4839490"/>
            <a:ext cx="2538600" cy="891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sz="1100"/>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399" name="Google Shape;399;p76"/>
          <p:cNvSpPr txBox="1"/>
          <p:nvPr>
            <p:ph idx="11" type="ftr"/>
          </p:nvPr>
        </p:nvSpPr>
        <p:spPr>
          <a:xfrm>
            <a:off x="807609" y="4839490"/>
            <a:ext cx="4672200" cy="89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00" name="Google Shape;400;p76"/>
          <p:cNvSpPr txBox="1"/>
          <p:nvPr>
            <p:ph idx="12" type="sldNum"/>
          </p:nvPr>
        </p:nvSpPr>
        <p:spPr>
          <a:xfrm>
            <a:off x="457319" y="4839490"/>
            <a:ext cx="216000" cy="89100"/>
          </a:xfrm>
          <a:prstGeom prst="rect">
            <a:avLst/>
          </a:prstGeom>
          <a:noFill/>
          <a:ln>
            <a:noFill/>
          </a:ln>
        </p:spPr>
        <p:txBody>
          <a:bodyPr anchorCtr="0" anchor="b" bIns="0" lIns="0" spcFirstLastPara="1" rIns="0" wrap="square" tIns="0">
            <a:noAutofit/>
          </a:bodyPr>
          <a:lstStyle>
            <a:lvl1pPr indent="0" lvl="0" marL="0" rtl="0" algn="l">
              <a:spcBef>
                <a:spcPts val="0"/>
              </a:spcBef>
              <a:buNone/>
              <a:defRPr b="0" i="0" sz="600" u="none" cap="none" strike="noStrike">
                <a:latin typeface="Arial"/>
                <a:ea typeface="Arial"/>
                <a:cs typeface="Arial"/>
                <a:sym typeface="Arial"/>
              </a:defRPr>
            </a:lvl1pPr>
            <a:lvl2pPr indent="0" lvl="1" marL="0" rtl="0" algn="l">
              <a:spcBef>
                <a:spcPts val="0"/>
              </a:spcBef>
              <a:buNone/>
              <a:defRPr b="0" i="0" sz="600" u="none" cap="none" strike="noStrike">
                <a:latin typeface="Arial"/>
                <a:ea typeface="Arial"/>
                <a:cs typeface="Arial"/>
                <a:sym typeface="Arial"/>
              </a:defRPr>
            </a:lvl2pPr>
            <a:lvl3pPr indent="0" lvl="2" marL="0" rtl="0" algn="l">
              <a:spcBef>
                <a:spcPts val="0"/>
              </a:spcBef>
              <a:buNone/>
              <a:defRPr b="0" i="0" sz="600" u="none" cap="none" strike="noStrike">
                <a:latin typeface="Arial"/>
                <a:ea typeface="Arial"/>
                <a:cs typeface="Arial"/>
                <a:sym typeface="Arial"/>
              </a:defRPr>
            </a:lvl3pPr>
            <a:lvl4pPr indent="0" lvl="3" marL="0" rtl="0" algn="l">
              <a:spcBef>
                <a:spcPts val="0"/>
              </a:spcBef>
              <a:buNone/>
              <a:defRPr b="0" i="0" sz="600" u="none" cap="none" strike="noStrike">
                <a:latin typeface="Arial"/>
                <a:ea typeface="Arial"/>
                <a:cs typeface="Arial"/>
                <a:sym typeface="Arial"/>
              </a:defRPr>
            </a:lvl4pPr>
            <a:lvl5pPr indent="0" lvl="4" marL="0" rtl="0" algn="l">
              <a:spcBef>
                <a:spcPts val="0"/>
              </a:spcBef>
              <a:buNone/>
              <a:defRPr b="0" i="0" sz="600" u="none" cap="none" strike="noStrike">
                <a:latin typeface="Arial"/>
                <a:ea typeface="Arial"/>
                <a:cs typeface="Arial"/>
                <a:sym typeface="Arial"/>
              </a:defRPr>
            </a:lvl5pPr>
            <a:lvl6pPr indent="0" lvl="5" marL="0" rtl="0" algn="l">
              <a:spcBef>
                <a:spcPts val="0"/>
              </a:spcBef>
              <a:buNone/>
              <a:defRPr b="0" i="0" sz="600" u="none" cap="none" strike="noStrike">
                <a:latin typeface="Arial"/>
                <a:ea typeface="Arial"/>
                <a:cs typeface="Arial"/>
                <a:sym typeface="Arial"/>
              </a:defRPr>
            </a:lvl6pPr>
            <a:lvl7pPr indent="0" lvl="6" marL="0" rtl="0" algn="l">
              <a:spcBef>
                <a:spcPts val="0"/>
              </a:spcBef>
              <a:buNone/>
              <a:defRPr b="0" i="0" sz="600" u="none" cap="none" strike="noStrike">
                <a:latin typeface="Arial"/>
                <a:ea typeface="Arial"/>
                <a:cs typeface="Arial"/>
                <a:sym typeface="Arial"/>
              </a:defRPr>
            </a:lvl7pPr>
            <a:lvl8pPr indent="0" lvl="7" marL="0" rtl="0" algn="l">
              <a:spcBef>
                <a:spcPts val="0"/>
              </a:spcBef>
              <a:buNone/>
              <a:defRPr b="0" i="0" sz="600" u="none" cap="none" strike="noStrike">
                <a:latin typeface="Arial"/>
                <a:ea typeface="Arial"/>
                <a:cs typeface="Arial"/>
                <a:sym typeface="Arial"/>
              </a:defRPr>
            </a:lvl8pPr>
            <a:lvl9pPr indent="0" lvl="8" marL="0" rtl="0" algn="l">
              <a:spcBef>
                <a:spcPts val="0"/>
              </a:spcBef>
              <a:buNone/>
              <a:defRPr b="0" i="0" sz="600" u="none" cap="none" strike="noStrike">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01" name="Google Shape;401;p76"/>
          <p:cNvSpPr/>
          <p:nvPr/>
        </p:nvSpPr>
        <p:spPr>
          <a:xfrm>
            <a:off x="-1"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402" name="Google Shape;402;p76"/>
          <p:cNvSpPr/>
          <p:nvPr>
            <p:ph idx="2" type="pic"/>
          </p:nvPr>
        </p:nvSpPr>
        <p:spPr>
          <a:xfrm>
            <a:off x="0" y="0"/>
            <a:ext cx="6172200" cy="5143500"/>
          </a:xfrm>
          <a:prstGeom prst="rect">
            <a:avLst/>
          </a:prstGeom>
          <a:noFill/>
          <a:ln>
            <a:noFill/>
          </a:ln>
        </p:spPr>
      </p:sp>
      <p:sp>
        <p:nvSpPr>
          <p:cNvPr id="403" name="Google Shape;403;p76"/>
          <p:cNvSpPr/>
          <p:nvPr/>
        </p:nvSpPr>
        <p:spPr>
          <a:xfrm>
            <a:off x="7685802" y="771520"/>
            <a:ext cx="772500" cy="772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404" name="Google Shape;404;p76"/>
          <p:cNvSpPr txBox="1"/>
          <p:nvPr>
            <p:ph type="ctrTitle"/>
          </p:nvPr>
        </p:nvSpPr>
        <p:spPr>
          <a:xfrm>
            <a:off x="3886202" y="1028700"/>
            <a:ext cx="4342800" cy="3086100"/>
          </a:xfrm>
          <a:prstGeom prst="rect">
            <a:avLst/>
          </a:prstGeom>
          <a:gradFill>
            <a:gsLst>
              <a:gs pos="0">
                <a:srgbClr val="9FACD3">
                  <a:alpha val="89803"/>
                </a:srgbClr>
              </a:gs>
              <a:gs pos="96000">
                <a:srgbClr val="48DAD0">
                  <a:alpha val="89803"/>
                </a:srgbClr>
              </a:gs>
              <a:gs pos="100000">
                <a:srgbClr val="48DAD0">
                  <a:alpha val="89803"/>
                </a:srgbClr>
              </a:gs>
            </a:gsLst>
            <a:lin ang="19800047" scaled="0"/>
          </a:gradFill>
          <a:ln>
            <a:noFill/>
          </a:ln>
        </p:spPr>
        <p:txBody>
          <a:bodyPr anchorCtr="0" anchor="t" bIns="559000" lIns="437475" spcFirstLastPara="1" rIns="437475" wrap="square" tIns="513100">
            <a:noAutofit/>
          </a:bodyPr>
          <a:lstStyle>
            <a:lvl1pPr lvl="0" rtl="0" algn="l">
              <a:lnSpc>
                <a:spcPct val="100000"/>
              </a:lnSpc>
              <a:spcBef>
                <a:spcPts val="0"/>
              </a:spcBef>
              <a:spcAft>
                <a:spcPts val="0"/>
              </a:spcAft>
              <a:buClr>
                <a:schemeClr val="dk1"/>
              </a:buClr>
              <a:buSzPts val="2700"/>
              <a:buFont typeface="Arial"/>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5" name="Google Shape;405;p76"/>
          <p:cNvSpPr txBox="1"/>
          <p:nvPr>
            <p:ph idx="1" type="subTitle"/>
          </p:nvPr>
        </p:nvSpPr>
        <p:spPr>
          <a:xfrm>
            <a:off x="4342348" y="3366188"/>
            <a:ext cx="3656700" cy="137700"/>
          </a:xfrm>
          <a:prstGeom prst="rect">
            <a:avLst/>
          </a:prstGeom>
          <a:noFill/>
          <a:ln>
            <a:noFill/>
          </a:ln>
        </p:spPr>
        <p:txBody>
          <a:bodyPr anchorCtr="0" anchor="b" bIns="0" lIns="0" spcFirstLastPara="1" rIns="0" wrap="square" tIns="0">
            <a:noAutofit/>
          </a:bodyPr>
          <a:lstStyle>
            <a:lvl1pPr lvl="0" rtl="0" algn="l">
              <a:lnSpc>
                <a:spcPct val="120000"/>
              </a:lnSpc>
              <a:spcBef>
                <a:spcPts val="0"/>
              </a:spcBef>
              <a:spcAft>
                <a:spcPts val="0"/>
              </a:spcAft>
              <a:buClr>
                <a:schemeClr val="dk1"/>
              </a:buClr>
              <a:buSzPts val="900"/>
              <a:buNone/>
              <a:defRPr b="0" sz="900">
                <a:solidFill>
                  <a:schemeClr val="dk1"/>
                </a:solidFill>
                <a:latin typeface="Arial"/>
                <a:ea typeface="Arial"/>
                <a:cs typeface="Arial"/>
                <a:sym typeface="Arial"/>
              </a:defRPr>
            </a:lvl1pPr>
            <a:lvl2pPr lvl="1" rtl="0" algn="l">
              <a:lnSpc>
                <a:spcPct val="120000"/>
              </a:lnSpc>
              <a:spcBef>
                <a:spcPts val="1200"/>
              </a:spcBef>
              <a:spcAft>
                <a:spcPts val="0"/>
              </a:spcAft>
              <a:buClr>
                <a:schemeClr val="dk1"/>
              </a:buClr>
              <a:buSzPts val="900"/>
              <a:buNone/>
              <a:defRPr sz="900">
                <a:solidFill>
                  <a:schemeClr val="dk1"/>
                </a:solidFill>
              </a:defRPr>
            </a:lvl2pPr>
            <a:lvl3pPr lvl="2" rtl="0" algn="l">
              <a:lnSpc>
                <a:spcPct val="120000"/>
              </a:lnSpc>
              <a:spcBef>
                <a:spcPts val="1200"/>
              </a:spcBef>
              <a:spcAft>
                <a:spcPts val="0"/>
              </a:spcAft>
              <a:buSzPts val="900"/>
              <a:buNone/>
              <a:defRPr sz="900">
                <a:solidFill>
                  <a:schemeClr val="dk1"/>
                </a:solidFill>
              </a:defRPr>
            </a:lvl3pPr>
            <a:lvl4pPr lvl="3" rtl="0" algn="l">
              <a:lnSpc>
                <a:spcPct val="120000"/>
              </a:lnSpc>
              <a:spcBef>
                <a:spcPts val="1200"/>
              </a:spcBef>
              <a:spcAft>
                <a:spcPts val="0"/>
              </a:spcAft>
              <a:buSzPts val="900"/>
              <a:buNone/>
              <a:defRPr sz="900">
                <a:solidFill>
                  <a:schemeClr val="dk1"/>
                </a:solidFill>
              </a:defRPr>
            </a:lvl4pPr>
            <a:lvl5pPr lvl="4" rtl="0" algn="l">
              <a:lnSpc>
                <a:spcPct val="120000"/>
              </a:lnSpc>
              <a:spcBef>
                <a:spcPts val="1200"/>
              </a:spcBef>
              <a:spcAft>
                <a:spcPts val="0"/>
              </a:spcAft>
              <a:buSzPts val="900"/>
              <a:buNone/>
              <a:defRPr sz="900">
                <a:solidFill>
                  <a:schemeClr val="dk1"/>
                </a:solidFill>
              </a:defRPr>
            </a:lvl5pPr>
            <a:lvl6pPr lvl="5" rtl="0" algn="l">
              <a:lnSpc>
                <a:spcPct val="120000"/>
              </a:lnSpc>
              <a:spcBef>
                <a:spcPts val="1200"/>
              </a:spcBef>
              <a:spcAft>
                <a:spcPts val="0"/>
              </a:spcAft>
              <a:buSzPts val="900"/>
              <a:buNone/>
              <a:defRPr sz="900">
                <a:solidFill>
                  <a:schemeClr val="dk1"/>
                </a:solidFill>
              </a:defRPr>
            </a:lvl6pPr>
            <a:lvl7pPr lvl="6" rtl="0" algn="l">
              <a:lnSpc>
                <a:spcPct val="120000"/>
              </a:lnSpc>
              <a:spcBef>
                <a:spcPts val="1200"/>
              </a:spcBef>
              <a:spcAft>
                <a:spcPts val="0"/>
              </a:spcAft>
              <a:buSzPts val="900"/>
              <a:buNone/>
              <a:defRPr sz="900">
                <a:solidFill>
                  <a:schemeClr val="dk1"/>
                </a:solidFill>
              </a:defRPr>
            </a:lvl7pPr>
            <a:lvl8pPr lvl="7" rtl="0" algn="l">
              <a:lnSpc>
                <a:spcPct val="120000"/>
              </a:lnSpc>
              <a:spcBef>
                <a:spcPts val="1200"/>
              </a:spcBef>
              <a:spcAft>
                <a:spcPts val="0"/>
              </a:spcAft>
              <a:buSzPts val="900"/>
              <a:buNone/>
              <a:defRPr sz="900">
                <a:solidFill>
                  <a:schemeClr val="dk1"/>
                </a:solidFill>
              </a:defRPr>
            </a:lvl8pPr>
            <a:lvl9pPr lvl="8" rtl="0" algn="l">
              <a:lnSpc>
                <a:spcPct val="120000"/>
              </a:lnSpc>
              <a:spcBef>
                <a:spcPts val="1200"/>
              </a:spcBef>
              <a:spcAft>
                <a:spcPts val="1200"/>
              </a:spcAft>
              <a:buSzPts val="900"/>
              <a:buNone/>
              <a:defRPr sz="900">
                <a:solidFill>
                  <a:schemeClr val="dk1"/>
                </a:solidFill>
              </a:defRPr>
            </a:lvl9pPr>
          </a:lstStyle>
          <a:p/>
        </p:txBody>
      </p:sp>
      <p:grpSp>
        <p:nvGrpSpPr>
          <p:cNvPr id="406" name="Google Shape;406;p76"/>
          <p:cNvGrpSpPr/>
          <p:nvPr/>
        </p:nvGrpSpPr>
        <p:grpSpPr>
          <a:xfrm>
            <a:off x="7854641" y="955788"/>
            <a:ext cx="434804" cy="403800"/>
            <a:chOff x="1012825" y="-171450"/>
            <a:chExt cx="8281986" cy="7691436"/>
          </a:xfrm>
        </p:grpSpPr>
        <p:sp>
          <p:nvSpPr>
            <p:cNvPr id="407" name="Google Shape;407;p76"/>
            <p:cNvSpPr/>
            <p:nvPr/>
          </p:nvSpPr>
          <p:spPr>
            <a:xfrm>
              <a:off x="1012825" y="6380163"/>
              <a:ext cx="2289176" cy="1139823"/>
            </a:xfrm>
            <a:custGeom>
              <a:rect b="b" l="l" r="r" t="t"/>
              <a:pathLst>
                <a:path extrusionOk="0" h="3166" w="6359">
                  <a:moveTo>
                    <a:pt x="6358" y="0"/>
                  </a:moveTo>
                  <a:lnTo>
                    <a:pt x="3193" y="3165"/>
                  </a:lnTo>
                  <a:lnTo>
                    <a:pt x="0" y="0"/>
                  </a:lnTo>
                  <a:lnTo>
                    <a:pt x="6358" y="0"/>
                  </a:lnTo>
                </a:path>
              </a:pathLst>
            </a:custGeom>
            <a:solidFill>
              <a:srgbClr val="48DAD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6"/>
            <p:cNvSpPr/>
            <p:nvPr/>
          </p:nvSpPr>
          <p:spPr>
            <a:xfrm>
              <a:off x="1308100" y="-171450"/>
              <a:ext cx="7986711" cy="6551632"/>
            </a:xfrm>
            <a:custGeom>
              <a:rect b="b" l="l" r="r" t="t"/>
              <a:pathLst>
                <a:path extrusionOk="0" h="18201" w="22185">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 name="Google Shape;409;p76"/>
          <p:cNvGrpSpPr/>
          <p:nvPr/>
        </p:nvGrpSpPr>
        <p:grpSpPr>
          <a:xfrm>
            <a:off x="457322" y="-139950"/>
            <a:ext cx="8228222" cy="82800"/>
            <a:chOff x="609600" y="-138975"/>
            <a:chExt cx="10968038" cy="110400"/>
          </a:xfrm>
        </p:grpSpPr>
        <p:grpSp>
          <p:nvGrpSpPr>
            <p:cNvPr id="410" name="Google Shape;410;p76"/>
            <p:cNvGrpSpPr/>
            <p:nvPr/>
          </p:nvGrpSpPr>
          <p:grpSpPr>
            <a:xfrm>
              <a:off x="609600" y="-138975"/>
              <a:ext cx="300130" cy="110400"/>
              <a:chOff x="609600" y="-138975"/>
              <a:chExt cx="300130" cy="110400"/>
            </a:xfrm>
          </p:grpSpPr>
          <p:cxnSp>
            <p:nvCxnSpPr>
              <p:cNvPr id="411" name="Google Shape;411;p76"/>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12" name="Google Shape;412;p76"/>
              <p:cNvSpPr txBox="1"/>
              <p:nvPr/>
            </p:nvSpPr>
            <p:spPr>
              <a:xfrm>
                <a:off x="631030" y="-138907"/>
                <a:ext cx="278700" cy="8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u="none" cap="none" strike="noStrike">
                    <a:solidFill>
                      <a:srgbClr val="48DAD0"/>
                    </a:solidFill>
                    <a:latin typeface="Arial"/>
                    <a:ea typeface="Arial"/>
                    <a:cs typeface="Arial"/>
                    <a:sym typeface="Arial"/>
                  </a:rPr>
                  <a:t>15.23</a:t>
                </a:r>
                <a:endParaRPr sz="1100"/>
              </a:p>
            </p:txBody>
          </p:sp>
        </p:grpSp>
        <p:grpSp>
          <p:nvGrpSpPr>
            <p:cNvPr id="413" name="Google Shape;413;p76"/>
            <p:cNvGrpSpPr/>
            <p:nvPr/>
          </p:nvGrpSpPr>
          <p:grpSpPr>
            <a:xfrm>
              <a:off x="5482436" y="-138975"/>
              <a:ext cx="307177" cy="110400"/>
              <a:chOff x="302423" y="-138975"/>
              <a:chExt cx="307177" cy="110400"/>
            </a:xfrm>
          </p:grpSpPr>
          <p:cxnSp>
            <p:nvCxnSpPr>
              <p:cNvPr id="414" name="Google Shape;414;p76"/>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15" name="Google Shape;415;p76"/>
              <p:cNvSpPr txBox="1"/>
              <p:nvPr/>
            </p:nvSpPr>
            <p:spPr>
              <a:xfrm>
                <a:off x="302423" y="-138907"/>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0.85</a:t>
                </a:r>
                <a:endParaRPr sz="1100"/>
              </a:p>
            </p:txBody>
          </p:sp>
        </p:grpSp>
        <p:grpSp>
          <p:nvGrpSpPr>
            <p:cNvPr id="416" name="Google Shape;416;p76"/>
            <p:cNvGrpSpPr/>
            <p:nvPr/>
          </p:nvGrpSpPr>
          <p:grpSpPr>
            <a:xfrm>
              <a:off x="6399213" y="-138975"/>
              <a:ext cx="300130" cy="110400"/>
              <a:chOff x="609600" y="-138975"/>
              <a:chExt cx="300130" cy="110400"/>
            </a:xfrm>
          </p:grpSpPr>
          <p:cxnSp>
            <p:nvCxnSpPr>
              <p:cNvPr id="417" name="Google Shape;417;p76"/>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18" name="Google Shape;418;p76"/>
              <p:cNvSpPr txBox="1"/>
              <p:nvPr/>
            </p:nvSpPr>
            <p:spPr>
              <a:xfrm>
                <a:off x="631030" y="-138907"/>
                <a:ext cx="278700" cy="8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u="none" cap="none" strike="noStrike">
                    <a:solidFill>
                      <a:srgbClr val="48DAD0"/>
                    </a:solidFill>
                    <a:latin typeface="Arial"/>
                    <a:ea typeface="Arial"/>
                    <a:cs typeface="Arial"/>
                    <a:sym typeface="Arial"/>
                  </a:rPr>
                  <a:t>0.85</a:t>
                </a:r>
                <a:endParaRPr sz="1100"/>
              </a:p>
            </p:txBody>
          </p:sp>
        </p:grpSp>
        <p:grpSp>
          <p:nvGrpSpPr>
            <p:cNvPr id="419" name="Google Shape;419;p76"/>
            <p:cNvGrpSpPr/>
            <p:nvPr/>
          </p:nvGrpSpPr>
          <p:grpSpPr>
            <a:xfrm>
              <a:off x="11277606" y="-138975"/>
              <a:ext cx="300032" cy="110400"/>
              <a:chOff x="309568" y="-138975"/>
              <a:chExt cx="300032" cy="110400"/>
            </a:xfrm>
          </p:grpSpPr>
          <p:cxnSp>
            <p:nvCxnSpPr>
              <p:cNvPr id="420" name="Google Shape;420;p76"/>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21" name="Google Shape;421;p76"/>
              <p:cNvSpPr txBox="1"/>
              <p:nvPr/>
            </p:nvSpPr>
            <p:spPr>
              <a:xfrm>
                <a:off x="309568" y="-138907"/>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15.23</a:t>
                </a:r>
                <a:endParaRPr sz="1100"/>
              </a:p>
            </p:txBody>
          </p:sp>
        </p:grpSp>
      </p:grpSp>
      <p:grpSp>
        <p:nvGrpSpPr>
          <p:cNvPr id="422" name="Google Shape;422;p76"/>
          <p:cNvGrpSpPr/>
          <p:nvPr/>
        </p:nvGrpSpPr>
        <p:grpSpPr>
          <a:xfrm>
            <a:off x="-287909" y="1413272"/>
            <a:ext cx="209081" cy="3178429"/>
            <a:chOff x="-317102" y="1884363"/>
            <a:chExt cx="278700" cy="4237905"/>
          </a:xfrm>
        </p:grpSpPr>
        <p:grpSp>
          <p:nvGrpSpPr>
            <p:cNvPr id="423" name="Google Shape;423;p76"/>
            <p:cNvGrpSpPr/>
            <p:nvPr/>
          </p:nvGrpSpPr>
          <p:grpSpPr>
            <a:xfrm>
              <a:off x="-317102" y="1884363"/>
              <a:ext cx="278700" cy="121518"/>
              <a:chOff x="741362" y="30956"/>
              <a:chExt cx="278700" cy="121518"/>
            </a:xfrm>
          </p:grpSpPr>
          <p:cxnSp>
            <p:nvCxnSpPr>
              <p:cNvPr id="424" name="Google Shape;424;p76"/>
              <p:cNvCxnSpPr/>
              <p:nvPr/>
            </p:nvCxnSpPr>
            <p:spPr>
              <a:xfrm>
                <a:off x="964765" y="-24244"/>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25" name="Google Shape;425;p76"/>
              <p:cNvSpPr txBox="1"/>
              <p:nvPr/>
            </p:nvSpPr>
            <p:spPr>
              <a:xfrm>
                <a:off x="741362" y="66674"/>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4.29</a:t>
                </a:r>
                <a:endParaRPr sz="1100"/>
              </a:p>
            </p:txBody>
          </p:sp>
        </p:grpSp>
        <p:grpSp>
          <p:nvGrpSpPr>
            <p:cNvPr id="426" name="Google Shape;426;p76"/>
            <p:cNvGrpSpPr/>
            <p:nvPr/>
          </p:nvGrpSpPr>
          <p:grpSpPr>
            <a:xfrm>
              <a:off x="-317102" y="6000750"/>
              <a:ext cx="278700" cy="121518"/>
              <a:chOff x="741362" y="-138907"/>
              <a:chExt cx="278700" cy="121518"/>
            </a:xfrm>
          </p:grpSpPr>
          <p:cxnSp>
            <p:nvCxnSpPr>
              <p:cNvPr id="427" name="Google Shape;427;p76"/>
              <p:cNvCxnSpPr/>
              <p:nvPr/>
            </p:nvCxnSpPr>
            <p:spPr>
              <a:xfrm>
                <a:off x="964765" y="-194107"/>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28" name="Google Shape;428;p76"/>
              <p:cNvSpPr txBox="1"/>
              <p:nvPr/>
            </p:nvSpPr>
            <p:spPr>
              <a:xfrm>
                <a:off x="741362" y="-103189"/>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7.14</a:t>
                </a:r>
                <a:endParaRPr sz="1100"/>
              </a:p>
            </p:txBody>
          </p:sp>
        </p:grpSp>
      </p:grpSp>
      <p:sp>
        <p:nvSpPr>
          <p:cNvPr id="429" name="Google Shape;429;p76"/>
          <p:cNvSpPr txBox="1"/>
          <p:nvPr>
            <p:ph idx="3" type="body"/>
          </p:nvPr>
        </p:nvSpPr>
        <p:spPr>
          <a:xfrm>
            <a:off x="4342348" y="3598371"/>
            <a:ext cx="3656700" cy="137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900"/>
              <a:buFont typeface="Arial"/>
              <a:buNone/>
              <a:defRPr b="0" sz="900">
                <a:solidFill>
                  <a:schemeClr val="dk1"/>
                </a:solidFill>
                <a:latin typeface="Arial"/>
                <a:ea typeface="Arial"/>
                <a:cs typeface="Arial"/>
                <a:sym typeface="Arial"/>
              </a:defRPr>
            </a:lvl1pPr>
            <a:lvl2pPr indent="-228600" lvl="1" marL="914400" rtl="0" algn="l">
              <a:lnSpc>
                <a:spcPct val="120000"/>
              </a:lnSpc>
              <a:spcBef>
                <a:spcPts val="1200"/>
              </a:spcBef>
              <a:spcAft>
                <a:spcPts val="0"/>
              </a:spcAft>
              <a:buClr>
                <a:schemeClr val="dk1"/>
              </a:buClr>
              <a:buSzPts val="900"/>
              <a:buFont typeface="Arial"/>
              <a:buNone/>
              <a:defRPr b="0" sz="900">
                <a:solidFill>
                  <a:schemeClr val="dk1"/>
                </a:solidFill>
                <a:latin typeface="Arial"/>
                <a:ea typeface="Arial"/>
                <a:cs typeface="Arial"/>
                <a:sym typeface="Arial"/>
              </a:defRPr>
            </a:lvl2pPr>
            <a:lvl3pPr indent="-228600" lvl="2" marL="1371600" rtl="0" algn="l">
              <a:lnSpc>
                <a:spcPct val="120000"/>
              </a:lnSpc>
              <a:spcBef>
                <a:spcPts val="1200"/>
              </a:spcBef>
              <a:spcAft>
                <a:spcPts val="0"/>
              </a:spcAft>
              <a:buSzPts val="900"/>
              <a:buNone/>
              <a:defRPr b="0" sz="900">
                <a:solidFill>
                  <a:schemeClr val="dk1"/>
                </a:solidFill>
                <a:latin typeface="Arial"/>
                <a:ea typeface="Arial"/>
                <a:cs typeface="Arial"/>
                <a:sym typeface="Arial"/>
              </a:defRPr>
            </a:lvl3pPr>
            <a:lvl4pPr indent="-228600" lvl="3" marL="1828800" rtl="0" algn="l">
              <a:lnSpc>
                <a:spcPct val="120000"/>
              </a:lnSpc>
              <a:spcBef>
                <a:spcPts val="1200"/>
              </a:spcBef>
              <a:spcAft>
                <a:spcPts val="0"/>
              </a:spcAft>
              <a:buSzPts val="900"/>
              <a:buNone/>
              <a:defRPr b="0" sz="900">
                <a:solidFill>
                  <a:schemeClr val="dk1"/>
                </a:solidFill>
                <a:latin typeface="Arial"/>
                <a:ea typeface="Arial"/>
                <a:cs typeface="Arial"/>
                <a:sym typeface="Arial"/>
              </a:defRPr>
            </a:lvl4pPr>
            <a:lvl5pPr indent="-228600" lvl="4" marL="2286000" rtl="0" algn="l">
              <a:lnSpc>
                <a:spcPct val="120000"/>
              </a:lnSpc>
              <a:spcBef>
                <a:spcPts val="1200"/>
              </a:spcBef>
              <a:spcAft>
                <a:spcPts val="0"/>
              </a:spcAft>
              <a:buSzPts val="900"/>
              <a:buNone/>
              <a:defRPr b="0" sz="900">
                <a:solidFill>
                  <a:schemeClr val="dk1"/>
                </a:solidFill>
                <a:latin typeface="Arial"/>
                <a:ea typeface="Arial"/>
                <a:cs typeface="Arial"/>
                <a:sym typeface="Arial"/>
              </a:defRPr>
            </a:lvl5pPr>
            <a:lvl6pPr indent="-228600" lvl="5" marL="2743200" rtl="0" algn="l">
              <a:lnSpc>
                <a:spcPct val="120000"/>
              </a:lnSpc>
              <a:spcBef>
                <a:spcPts val="1200"/>
              </a:spcBef>
              <a:spcAft>
                <a:spcPts val="0"/>
              </a:spcAft>
              <a:buSzPts val="900"/>
              <a:buNone/>
              <a:defRPr b="0" sz="900">
                <a:solidFill>
                  <a:schemeClr val="dk1"/>
                </a:solidFill>
                <a:latin typeface="Arial"/>
                <a:ea typeface="Arial"/>
                <a:cs typeface="Arial"/>
                <a:sym typeface="Arial"/>
              </a:defRPr>
            </a:lvl6pPr>
            <a:lvl7pPr indent="-228600" lvl="6" marL="3200400" rtl="0" algn="l">
              <a:lnSpc>
                <a:spcPct val="120000"/>
              </a:lnSpc>
              <a:spcBef>
                <a:spcPts val="1200"/>
              </a:spcBef>
              <a:spcAft>
                <a:spcPts val="0"/>
              </a:spcAft>
              <a:buSzPts val="900"/>
              <a:buNone/>
              <a:defRPr b="0" sz="900">
                <a:solidFill>
                  <a:schemeClr val="dk1"/>
                </a:solidFill>
                <a:latin typeface="Arial"/>
                <a:ea typeface="Arial"/>
                <a:cs typeface="Arial"/>
                <a:sym typeface="Arial"/>
              </a:defRPr>
            </a:lvl7pPr>
            <a:lvl8pPr indent="-228600" lvl="7" marL="3657600" rtl="0" algn="l">
              <a:lnSpc>
                <a:spcPct val="120000"/>
              </a:lnSpc>
              <a:spcBef>
                <a:spcPts val="1200"/>
              </a:spcBef>
              <a:spcAft>
                <a:spcPts val="0"/>
              </a:spcAft>
              <a:buSzPts val="900"/>
              <a:buNone/>
              <a:defRPr b="0" sz="900">
                <a:solidFill>
                  <a:schemeClr val="dk1"/>
                </a:solidFill>
                <a:latin typeface="Arial"/>
                <a:ea typeface="Arial"/>
                <a:cs typeface="Arial"/>
                <a:sym typeface="Arial"/>
              </a:defRPr>
            </a:lvl8pPr>
            <a:lvl9pPr indent="-228600" lvl="8" marL="4114800" rtl="0" algn="l">
              <a:lnSpc>
                <a:spcPct val="120000"/>
              </a:lnSpc>
              <a:spcBef>
                <a:spcPts val="1200"/>
              </a:spcBef>
              <a:spcAft>
                <a:spcPts val="1200"/>
              </a:spcAft>
              <a:buSzPts val="900"/>
              <a:buNone/>
              <a:defRPr b="0" sz="9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430" name="Shape 430"/>
        <p:cNvGrpSpPr/>
        <p:nvPr/>
      </p:nvGrpSpPr>
      <p:grpSpPr>
        <a:xfrm>
          <a:off x="0" y="0"/>
          <a:ext cx="0" cy="0"/>
          <a:chOff x="0" y="0"/>
          <a:chExt cx="0" cy="0"/>
        </a:xfrm>
      </p:grpSpPr>
      <p:sp>
        <p:nvSpPr>
          <p:cNvPr id="431" name="Google Shape;431;p77"/>
          <p:cNvSpPr txBox="1"/>
          <p:nvPr>
            <p:ph type="title"/>
          </p:nvPr>
        </p:nvSpPr>
        <p:spPr>
          <a:xfrm>
            <a:off x="441242" y="318547"/>
            <a:ext cx="8242500" cy="2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2" name="Google Shape;432;p77"/>
          <p:cNvSpPr txBox="1"/>
          <p:nvPr>
            <p:ph idx="10" type="dt"/>
          </p:nvPr>
        </p:nvSpPr>
        <p:spPr>
          <a:xfrm>
            <a:off x="5614060" y="4839490"/>
            <a:ext cx="2538600" cy="891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sz="1100"/>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433" name="Google Shape;433;p77"/>
          <p:cNvSpPr txBox="1"/>
          <p:nvPr>
            <p:ph idx="11" type="ftr"/>
          </p:nvPr>
        </p:nvSpPr>
        <p:spPr>
          <a:xfrm>
            <a:off x="807609" y="4839490"/>
            <a:ext cx="4672200" cy="89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34" name="Google Shape;434;p77"/>
          <p:cNvSpPr txBox="1"/>
          <p:nvPr>
            <p:ph idx="12" type="sldNum"/>
          </p:nvPr>
        </p:nvSpPr>
        <p:spPr>
          <a:xfrm>
            <a:off x="457319" y="4839490"/>
            <a:ext cx="216000" cy="891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35" name="Google Shape;435;p77"/>
          <p:cNvSpPr txBox="1"/>
          <p:nvPr>
            <p:ph idx="1" type="body"/>
          </p:nvPr>
        </p:nvSpPr>
        <p:spPr>
          <a:xfrm>
            <a:off x="448388" y="1353148"/>
            <a:ext cx="5724000" cy="3145500"/>
          </a:xfrm>
          <a:prstGeom prst="rect">
            <a:avLst/>
          </a:prstGeom>
          <a:noFill/>
          <a:ln>
            <a:noFill/>
          </a:ln>
        </p:spPr>
        <p:txBody>
          <a:bodyPr anchorCtr="0" anchor="t" bIns="0" lIns="0" spcFirstLastPara="1" rIns="0" wrap="square" tIns="0">
            <a:noAutofit/>
          </a:bodyPr>
          <a:lstStyle>
            <a:lvl1pPr indent="-317500" lvl="0" marL="457200" rtl="0" algn="l">
              <a:lnSpc>
                <a:spcPct val="120000"/>
              </a:lnSpc>
              <a:spcBef>
                <a:spcPts val="200"/>
              </a:spcBef>
              <a:spcAft>
                <a:spcPts val="0"/>
              </a:spcAft>
              <a:buClr>
                <a:schemeClr val="dk1"/>
              </a:buClr>
              <a:buSzPts val="1400"/>
              <a:buChar char="●"/>
              <a:defRPr/>
            </a:lvl1pPr>
            <a:lvl2pPr indent="-317500" lvl="1" marL="914400" rtl="0" algn="l">
              <a:lnSpc>
                <a:spcPct val="120000"/>
              </a:lnSpc>
              <a:spcBef>
                <a:spcPts val="1200"/>
              </a:spcBef>
              <a:spcAft>
                <a:spcPts val="0"/>
              </a:spcAft>
              <a:buClr>
                <a:schemeClr val="dk1"/>
              </a:buClr>
              <a:buSzPts val="1400"/>
              <a:buChar char="○"/>
              <a:defRPr/>
            </a:lvl2pPr>
            <a:lvl3pPr indent="-317500" lvl="2" marL="1371600" rtl="0" algn="l">
              <a:lnSpc>
                <a:spcPct val="120000"/>
              </a:lnSpc>
              <a:spcBef>
                <a:spcPts val="1200"/>
              </a:spcBef>
              <a:spcAft>
                <a:spcPts val="0"/>
              </a:spcAft>
              <a:buSzPts val="1400"/>
              <a:buChar char="■"/>
              <a:defRPr/>
            </a:lvl3pPr>
            <a:lvl4pPr indent="-317500" lvl="3" marL="1828800" rtl="0" algn="l">
              <a:lnSpc>
                <a:spcPct val="120000"/>
              </a:lnSpc>
              <a:spcBef>
                <a:spcPts val="1200"/>
              </a:spcBef>
              <a:spcAft>
                <a:spcPts val="0"/>
              </a:spcAft>
              <a:buSzPts val="1400"/>
              <a:buChar char="●"/>
              <a:defRPr/>
            </a:lvl4pPr>
            <a:lvl5pPr indent="-317500" lvl="4" marL="2286000" rtl="0" algn="l">
              <a:lnSpc>
                <a:spcPct val="120000"/>
              </a:lnSpc>
              <a:spcBef>
                <a:spcPts val="1200"/>
              </a:spcBef>
              <a:spcAft>
                <a:spcPts val="0"/>
              </a:spcAft>
              <a:buSzPts val="1400"/>
              <a:buChar char="○"/>
              <a:defRPr/>
            </a:lvl5pPr>
            <a:lvl6pPr indent="-317500" lvl="5" marL="2743200" rtl="0" algn="l">
              <a:lnSpc>
                <a:spcPct val="120000"/>
              </a:lnSpc>
              <a:spcBef>
                <a:spcPts val="1200"/>
              </a:spcBef>
              <a:spcAft>
                <a:spcPts val="0"/>
              </a:spcAft>
              <a:buSzPts val="1400"/>
              <a:buChar char="■"/>
              <a:defRPr/>
            </a:lvl6pPr>
            <a:lvl7pPr indent="-317500" lvl="6" marL="3200400" rtl="0" algn="l">
              <a:lnSpc>
                <a:spcPct val="120000"/>
              </a:lnSpc>
              <a:spcBef>
                <a:spcPts val="1200"/>
              </a:spcBef>
              <a:spcAft>
                <a:spcPts val="0"/>
              </a:spcAft>
              <a:buSzPts val="1400"/>
              <a:buChar char="●"/>
              <a:defRPr/>
            </a:lvl7pPr>
            <a:lvl8pPr indent="-317500" lvl="7" marL="3657600" rtl="0" algn="l">
              <a:lnSpc>
                <a:spcPct val="120000"/>
              </a:lnSpc>
              <a:spcBef>
                <a:spcPts val="1200"/>
              </a:spcBef>
              <a:spcAft>
                <a:spcPts val="0"/>
              </a:spcAft>
              <a:buSzPts val="1400"/>
              <a:buChar char="○"/>
              <a:defRPr/>
            </a:lvl8pPr>
            <a:lvl9pPr indent="-317500" lvl="8" marL="4114800" rtl="0" algn="l">
              <a:lnSpc>
                <a:spcPct val="120000"/>
              </a:lnSpc>
              <a:spcBef>
                <a:spcPts val="1200"/>
              </a:spcBef>
              <a:spcAft>
                <a:spcPts val="1200"/>
              </a:spcAft>
              <a:buSzPts val="1400"/>
              <a:buChar char="■"/>
              <a:defRPr/>
            </a:lvl9pPr>
          </a:lstStyle>
          <a:p/>
        </p:txBody>
      </p:sp>
      <p:sp>
        <p:nvSpPr>
          <p:cNvPr id="436" name="Google Shape;436;p77"/>
          <p:cNvSpPr txBox="1"/>
          <p:nvPr>
            <p:ph idx="2" type="subTitle"/>
          </p:nvPr>
        </p:nvSpPr>
        <p:spPr>
          <a:xfrm>
            <a:off x="443858" y="662553"/>
            <a:ext cx="8239800" cy="2187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lvl="1" rtl="0" algn="l">
              <a:lnSpc>
                <a:spcPct val="120000"/>
              </a:lnSpc>
              <a:spcBef>
                <a:spcPts val="1200"/>
              </a:spcBef>
              <a:spcAft>
                <a:spcPts val="0"/>
              </a:spcAft>
              <a:buClr>
                <a:schemeClr val="dk1"/>
              </a:buClr>
              <a:buSzPts val="1200"/>
              <a:buNone/>
              <a:defRPr sz="1200">
                <a:solidFill>
                  <a:schemeClr val="dk1"/>
                </a:solidFill>
              </a:defRPr>
            </a:lvl2pPr>
            <a:lvl3pPr lvl="2" rtl="0" algn="l">
              <a:lnSpc>
                <a:spcPct val="120000"/>
              </a:lnSpc>
              <a:spcBef>
                <a:spcPts val="1200"/>
              </a:spcBef>
              <a:spcAft>
                <a:spcPts val="0"/>
              </a:spcAft>
              <a:buSzPts val="1200"/>
              <a:buNone/>
              <a:defRPr sz="1200">
                <a:solidFill>
                  <a:schemeClr val="dk1"/>
                </a:solidFill>
              </a:defRPr>
            </a:lvl3pPr>
            <a:lvl4pPr lvl="3" rtl="0" algn="l">
              <a:lnSpc>
                <a:spcPct val="120000"/>
              </a:lnSpc>
              <a:spcBef>
                <a:spcPts val="1200"/>
              </a:spcBef>
              <a:spcAft>
                <a:spcPts val="0"/>
              </a:spcAft>
              <a:buSzPts val="1200"/>
              <a:buNone/>
              <a:defRPr sz="1200">
                <a:solidFill>
                  <a:schemeClr val="dk1"/>
                </a:solidFill>
              </a:defRPr>
            </a:lvl4pPr>
            <a:lvl5pPr lvl="4" rtl="0" algn="l">
              <a:lnSpc>
                <a:spcPct val="120000"/>
              </a:lnSpc>
              <a:spcBef>
                <a:spcPts val="1200"/>
              </a:spcBef>
              <a:spcAft>
                <a:spcPts val="0"/>
              </a:spcAft>
              <a:buSzPts val="1200"/>
              <a:buNone/>
              <a:defRPr sz="1200">
                <a:solidFill>
                  <a:schemeClr val="dk1"/>
                </a:solidFill>
              </a:defRPr>
            </a:lvl5pPr>
            <a:lvl6pPr lvl="5" rtl="0" algn="l">
              <a:lnSpc>
                <a:spcPct val="120000"/>
              </a:lnSpc>
              <a:spcBef>
                <a:spcPts val="1200"/>
              </a:spcBef>
              <a:spcAft>
                <a:spcPts val="0"/>
              </a:spcAft>
              <a:buSzPts val="1200"/>
              <a:buNone/>
              <a:defRPr sz="1200">
                <a:solidFill>
                  <a:schemeClr val="dk1"/>
                </a:solidFill>
              </a:defRPr>
            </a:lvl6pPr>
            <a:lvl7pPr lvl="6" rtl="0" algn="l">
              <a:lnSpc>
                <a:spcPct val="120000"/>
              </a:lnSpc>
              <a:spcBef>
                <a:spcPts val="1200"/>
              </a:spcBef>
              <a:spcAft>
                <a:spcPts val="0"/>
              </a:spcAft>
              <a:buSzPts val="1200"/>
              <a:buNone/>
              <a:defRPr sz="1200">
                <a:solidFill>
                  <a:schemeClr val="dk1"/>
                </a:solidFill>
              </a:defRPr>
            </a:lvl7pPr>
            <a:lvl8pPr lvl="7" rtl="0" algn="l">
              <a:lnSpc>
                <a:spcPct val="120000"/>
              </a:lnSpc>
              <a:spcBef>
                <a:spcPts val="1200"/>
              </a:spcBef>
              <a:spcAft>
                <a:spcPts val="0"/>
              </a:spcAft>
              <a:buSzPts val="1200"/>
              <a:buNone/>
              <a:defRPr sz="1200">
                <a:solidFill>
                  <a:schemeClr val="dk1"/>
                </a:solidFill>
              </a:defRPr>
            </a:lvl8pPr>
            <a:lvl9pPr lvl="8" rtl="0" algn="l">
              <a:lnSpc>
                <a:spcPct val="120000"/>
              </a:lnSpc>
              <a:spcBef>
                <a:spcPts val="1200"/>
              </a:spcBef>
              <a:spcAft>
                <a:spcPts val="1200"/>
              </a:spcAft>
              <a:buSzPts val="1200"/>
              <a:buNone/>
              <a:defRPr sz="1200">
                <a:solidFill>
                  <a:schemeClr val="dk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437" name="Shape 437"/>
        <p:cNvGrpSpPr/>
        <p:nvPr/>
      </p:nvGrpSpPr>
      <p:grpSpPr>
        <a:xfrm>
          <a:off x="0" y="0"/>
          <a:ext cx="0" cy="0"/>
          <a:chOff x="0" y="0"/>
          <a:chExt cx="0" cy="0"/>
        </a:xfrm>
      </p:grpSpPr>
      <p:sp>
        <p:nvSpPr>
          <p:cNvPr id="438" name="Google Shape;438;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439" name="Google Shape;439;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440" name="Google Shape;440;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7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442" name="Google Shape;442;p78"/>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43" name="Shape 443"/>
        <p:cNvGrpSpPr/>
        <p:nvPr/>
      </p:nvGrpSpPr>
      <p:grpSpPr>
        <a:xfrm>
          <a:off x="0" y="0"/>
          <a:ext cx="0" cy="0"/>
          <a:chOff x="0" y="0"/>
          <a:chExt cx="0" cy="0"/>
        </a:xfrm>
      </p:grpSpPr>
      <p:sp>
        <p:nvSpPr>
          <p:cNvPr id="444" name="Google Shape;444;p79"/>
          <p:cNvSpPr txBox="1"/>
          <p:nvPr>
            <p:ph type="title"/>
          </p:nvPr>
        </p:nvSpPr>
        <p:spPr>
          <a:xfrm>
            <a:off x="457203" y="134409"/>
            <a:ext cx="8229600" cy="904200"/>
          </a:xfrm>
          <a:prstGeom prst="rect">
            <a:avLst/>
          </a:prstGeom>
          <a:noFill/>
          <a:ln>
            <a:noFill/>
          </a:ln>
        </p:spPr>
        <p:txBody>
          <a:bodyPr anchorCtr="0" anchor="ctr" bIns="45675" lIns="0" spcFirstLastPara="1" rIns="0" wrap="square" tIns="45675">
            <a:norm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5" name="Google Shape;445;p79"/>
          <p:cNvSpPr txBox="1"/>
          <p:nvPr>
            <p:ph idx="1" type="body"/>
          </p:nvPr>
        </p:nvSpPr>
        <p:spPr>
          <a:xfrm>
            <a:off x="457203" y="1123950"/>
            <a:ext cx="8229600" cy="3505200"/>
          </a:xfrm>
          <a:prstGeom prst="rect">
            <a:avLst/>
          </a:prstGeom>
          <a:noFill/>
          <a:ln>
            <a:noFill/>
          </a:ln>
        </p:spPr>
        <p:txBody>
          <a:bodyPr anchorCtr="0" anchor="t" bIns="0" lIns="0" spcFirstLastPara="1" rIns="0" wrap="square" tIns="0">
            <a:normAutofit/>
          </a:bodyPr>
          <a:lstStyle>
            <a:lvl1pPr indent="-317500" lvl="0" marL="457200" rtl="0" algn="l">
              <a:spcBef>
                <a:spcPts val="300"/>
              </a:spcBef>
              <a:spcAft>
                <a:spcPts val="0"/>
              </a:spcAft>
              <a:buSzPts val="1400"/>
              <a:buChar char="●"/>
              <a:defRPr/>
            </a:lvl1pPr>
            <a:lvl2pPr indent="-317500" lvl="1" marL="914400" rtl="0" algn="l">
              <a:spcBef>
                <a:spcPts val="1200"/>
              </a:spcBef>
              <a:spcAft>
                <a:spcPts val="0"/>
              </a:spcAft>
              <a:buSzPts val="1400"/>
              <a:buChar char="○"/>
              <a:defRPr/>
            </a:lvl2pPr>
            <a:lvl3pPr indent="-317500" lvl="2" marL="1371600" rtl="0" algn="l">
              <a:spcBef>
                <a:spcPts val="1200"/>
              </a:spcBef>
              <a:spcAft>
                <a:spcPts val="0"/>
              </a:spcAft>
              <a:buSzPts val="1400"/>
              <a:buChar char="■"/>
              <a:defRPr/>
            </a:lvl3pPr>
            <a:lvl4pPr indent="-317500" lvl="3" marL="1828800" rtl="0" algn="l">
              <a:spcBef>
                <a:spcPts val="1200"/>
              </a:spcBef>
              <a:spcAft>
                <a:spcPts val="0"/>
              </a:spcAft>
              <a:buSzPts val="1400"/>
              <a:buChar char="●"/>
              <a:defRPr/>
            </a:lvl4pPr>
            <a:lvl5pPr indent="-317500" lvl="4" marL="2286000" rtl="0" algn="l">
              <a:spcBef>
                <a:spcPts val="1200"/>
              </a:spcBef>
              <a:spcAft>
                <a:spcPts val="0"/>
              </a:spcAft>
              <a:buSzPts val="1400"/>
              <a:buChar char="○"/>
              <a:defRPr/>
            </a:lvl5pPr>
            <a:lvl6pPr indent="-317500" lvl="5" marL="2743200" rtl="0" algn="l">
              <a:spcBef>
                <a:spcPts val="1200"/>
              </a:spcBef>
              <a:spcAft>
                <a:spcPts val="0"/>
              </a:spcAft>
              <a:buClr>
                <a:schemeClr val="dk1"/>
              </a:buClr>
              <a:buSzPts val="1400"/>
              <a:buChar char="■"/>
              <a:defRPr/>
            </a:lvl6pPr>
            <a:lvl7pPr indent="-317500" lvl="6" marL="3200400" rtl="0" algn="l">
              <a:spcBef>
                <a:spcPts val="1200"/>
              </a:spcBef>
              <a:spcAft>
                <a:spcPts val="0"/>
              </a:spcAft>
              <a:buClr>
                <a:schemeClr val="dk1"/>
              </a:buClr>
              <a:buSzPts val="1400"/>
              <a:buChar char="●"/>
              <a:defRPr/>
            </a:lvl7pPr>
            <a:lvl8pPr indent="-317500" lvl="7" marL="3657600" rtl="0" algn="l">
              <a:spcBef>
                <a:spcPts val="1200"/>
              </a:spcBef>
              <a:spcAft>
                <a:spcPts val="0"/>
              </a:spcAft>
              <a:buClr>
                <a:schemeClr val="dk1"/>
              </a:buClr>
              <a:buSzPts val="1400"/>
              <a:buChar char="○"/>
              <a:defRPr/>
            </a:lvl8pPr>
            <a:lvl9pPr indent="-317500" lvl="8" marL="4114800" rtl="0" algn="l">
              <a:spcBef>
                <a:spcPts val="1200"/>
              </a:spcBef>
              <a:spcAft>
                <a:spcPts val="120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446" name="Shape 446"/>
        <p:cNvGrpSpPr/>
        <p:nvPr/>
      </p:nvGrpSpPr>
      <p:grpSpPr>
        <a:xfrm>
          <a:off x="0" y="0"/>
          <a:ext cx="0" cy="0"/>
          <a:chOff x="0" y="0"/>
          <a:chExt cx="0" cy="0"/>
        </a:xfrm>
      </p:grpSpPr>
      <p:sp>
        <p:nvSpPr>
          <p:cNvPr id="447" name="Google Shape;447;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48" name="Google Shape;448;p8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49" name="Google Shape;449;p8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450" name="Google Shape;450;p80"/>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451" name="Google Shape;451;p80"/>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452" name="Shape 452"/>
        <p:cNvGrpSpPr/>
        <p:nvPr/>
      </p:nvGrpSpPr>
      <p:grpSpPr>
        <a:xfrm>
          <a:off x="0" y="0"/>
          <a:ext cx="0" cy="0"/>
          <a:chOff x="0" y="0"/>
          <a:chExt cx="0" cy="0"/>
        </a:xfrm>
      </p:grpSpPr>
      <p:sp>
        <p:nvSpPr>
          <p:cNvPr id="453" name="Google Shape;453;p8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4" name="Google Shape;454;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5" name="Google Shape;455;p8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456" name="Google Shape;456;p81"/>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457" name="Shape 457"/>
        <p:cNvGrpSpPr/>
        <p:nvPr/>
      </p:nvGrpSpPr>
      <p:grpSpPr>
        <a:xfrm>
          <a:off x="0" y="0"/>
          <a:ext cx="0" cy="0"/>
          <a:chOff x="0" y="0"/>
          <a:chExt cx="0" cy="0"/>
        </a:xfrm>
      </p:grpSpPr>
      <p:sp>
        <p:nvSpPr>
          <p:cNvPr id="458" name="Google Shape;458;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459" name="Google Shape;459;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460" name="Google Shape;460;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61" name="Google Shape;461;p8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462" name="Google Shape;462;p8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8" name="Shape 48"/>
        <p:cNvGrpSpPr/>
        <p:nvPr/>
      </p:nvGrpSpPr>
      <p:grpSpPr>
        <a:xfrm>
          <a:off x="0" y="0"/>
          <a:ext cx="0" cy="0"/>
          <a:chOff x="0" y="0"/>
          <a:chExt cx="0" cy="0"/>
        </a:xfrm>
      </p:grpSpPr>
      <p:sp>
        <p:nvSpPr>
          <p:cNvPr id="49" name="Google Shape;49;p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52" name="Google Shape;52;p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463" name="Shape 463"/>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4" name="Shape 464"/>
        <p:cNvGrpSpPr/>
        <p:nvPr/>
      </p:nvGrpSpPr>
      <p:grpSpPr>
        <a:xfrm>
          <a:off x="0" y="0"/>
          <a:ext cx="0" cy="0"/>
          <a:chOff x="0" y="0"/>
          <a:chExt cx="0" cy="0"/>
        </a:xfrm>
      </p:grpSpPr>
      <p:sp>
        <p:nvSpPr>
          <p:cNvPr id="465" name="Google Shape;465;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466" name="Shape 466"/>
        <p:cNvGrpSpPr/>
        <p:nvPr/>
      </p:nvGrpSpPr>
      <p:grpSpPr>
        <a:xfrm>
          <a:off x="0" y="0"/>
          <a:ext cx="0" cy="0"/>
          <a:chOff x="0" y="0"/>
          <a:chExt cx="0" cy="0"/>
        </a:xfrm>
      </p:grpSpPr>
      <p:sp>
        <p:nvSpPr>
          <p:cNvPr id="467" name="Google Shape;467;p85"/>
          <p:cNvSpPr txBox="1"/>
          <p:nvPr>
            <p:ph type="title"/>
          </p:nvPr>
        </p:nvSpPr>
        <p:spPr>
          <a:xfrm>
            <a:off x="419825" y="343025"/>
            <a:ext cx="8313000" cy="690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468" name="Google Shape;468;p85"/>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469" name="Google Shape;469;p85"/>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470" name="Shape 470"/>
        <p:cNvGrpSpPr/>
        <p:nvPr/>
      </p:nvGrpSpPr>
      <p:grpSpPr>
        <a:xfrm>
          <a:off x="0" y="0"/>
          <a:ext cx="0" cy="0"/>
          <a:chOff x="0" y="0"/>
          <a:chExt cx="0" cy="0"/>
        </a:xfrm>
      </p:grpSpPr>
      <p:sp>
        <p:nvSpPr>
          <p:cNvPr id="471" name="Google Shape;471;p8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2" name="Google Shape;472;p8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473" name="Google Shape;473;p8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4" name="Google Shape;474;p8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5" name="Google Shape;475;p8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481" name="Shape 481"/>
        <p:cNvGrpSpPr/>
        <p:nvPr/>
      </p:nvGrpSpPr>
      <p:grpSpPr>
        <a:xfrm>
          <a:off x="0" y="0"/>
          <a:ext cx="0" cy="0"/>
          <a:chOff x="0" y="0"/>
          <a:chExt cx="0" cy="0"/>
        </a:xfrm>
      </p:grpSpPr>
      <p:sp>
        <p:nvSpPr>
          <p:cNvPr id="482" name="Google Shape;482;p8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83" name="Google Shape;483;p8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84" name="Google Shape;484;p8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485" name="Google Shape;485;p88"/>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486" name="Google Shape;486;p88"/>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487" name="Shape 487"/>
        <p:cNvGrpSpPr/>
        <p:nvPr/>
      </p:nvGrpSpPr>
      <p:grpSpPr>
        <a:xfrm>
          <a:off x="0" y="0"/>
          <a:ext cx="0" cy="0"/>
          <a:chOff x="0" y="0"/>
          <a:chExt cx="0" cy="0"/>
        </a:xfrm>
      </p:grpSpPr>
      <p:sp>
        <p:nvSpPr>
          <p:cNvPr id="488" name="Google Shape;488;p89"/>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9" name="Google Shape;489;p89"/>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0" name="Google Shape;490;p8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91" name="Google Shape;491;p89"/>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92" name="Google Shape;492;p89"/>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493" name="Shape 493"/>
        <p:cNvGrpSpPr/>
        <p:nvPr/>
      </p:nvGrpSpPr>
      <p:grpSpPr>
        <a:xfrm>
          <a:off x="0" y="0"/>
          <a:ext cx="0" cy="0"/>
          <a:chOff x="0" y="0"/>
          <a:chExt cx="0" cy="0"/>
        </a:xfrm>
      </p:grpSpPr>
      <p:sp>
        <p:nvSpPr>
          <p:cNvPr id="494" name="Google Shape;494;p90"/>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95" name="Google Shape;495;p90"/>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6" name="Google Shape;496;p9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97" name="Google Shape;497;p9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98" name="Google Shape;498;p90"/>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499" name="Shape 499"/>
        <p:cNvGrpSpPr/>
        <p:nvPr/>
      </p:nvGrpSpPr>
      <p:grpSpPr>
        <a:xfrm>
          <a:off x="0" y="0"/>
          <a:ext cx="0" cy="0"/>
          <a:chOff x="0" y="0"/>
          <a:chExt cx="0" cy="0"/>
        </a:xfrm>
      </p:grpSpPr>
      <p:pic>
        <p:nvPicPr>
          <p:cNvPr id="500" name="Google Shape;500;p91"/>
          <p:cNvPicPr preferRelativeResize="0"/>
          <p:nvPr/>
        </p:nvPicPr>
        <p:blipFill>
          <a:blip r:embed="rId2">
            <a:alphaModFix/>
          </a:blip>
          <a:stretch>
            <a:fillRect/>
          </a:stretch>
        </p:blipFill>
        <p:spPr>
          <a:xfrm>
            <a:off x="0" y="0"/>
            <a:ext cx="1653601" cy="985049"/>
          </a:xfrm>
          <a:prstGeom prst="rect">
            <a:avLst/>
          </a:prstGeom>
          <a:noFill/>
          <a:ln>
            <a:noFill/>
          </a:ln>
        </p:spPr>
      </p:pic>
      <p:sp>
        <p:nvSpPr>
          <p:cNvPr id="501" name="Google Shape;501;p9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2" name="Google Shape;502;p91"/>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503" name="Google Shape;503;p91"/>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4" name="Google Shape;504;p91"/>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505" name="Shape 505"/>
        <p:cNvGrpSpPr/>
        <p:nvPr/>
      </p:nvGrpSpPr>
      <p:grpSpPr>
        <a:xfrm>
          <a:off x="0" y="0"/>
          <a:ext cx="0" cy="0"/>
          <a:chOff x="0" y="0"/>
          <a:chExt cx="0" cy="0"/>
        </a:xfrm>
      </p:grpSpPr>
      <p:pic>
        <p:nvPicPr>
          <p:cNvPr id="506" name="Google Shape;506;p92"/>
          <p:cNvPicPr preferRelativeResize="0"/>
          <p:nvPr/>
        </p:nvPicPr>
        <p:blipFill>
          <a:blip r:embed="rId2">
            <a:alphaModFix/>
          </a:blip>
          <a:stretch>
            <a:fillRect/>
          </a:stretch>
        </p:blipFill>
        <p:spPr>
          <a:xfrm>
            <a:off x="0" y="0"/>
            <a:ext cx="1653601" cy="985049"/>
          </a:xfrm>
          <a:prstGeom prst="rect">
            <a:avLst/>
          </a:prstGeom>
          <a:noFill/>
          <a:ln>
            <a:noFill/>
          </a:ln>
        </p:spPr>
      </p:pic>
      <p:sp>
        <p:nvSpPr>
          <p:cNvPr id="507" name="Google Shape;507;p9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8" name="Google Shape;508;p92"/>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509" name="Google Shape;509;p92"/>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10" name="Google Shape;510;p92"/>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511" name="Shape 511"/>
        <p:cNvGrpSpPr/>
        <p:nvPr/>
      </p:nvGrpSpPr>
      <p:grpSpPr>
        <a:xfrm>
          <a:off x="0" y="0"/>
          <a:ext cx="0" cy="0"/>
          <a:chOff x="0" y="0"/>
          <a:chExt cx="0" cy="0"/>
        </a:xfrm>
      </p:grpSpPr>
      <p:sp>
        <p:nvSpPr>
          <p:cNvPr id="512" name="Google Shape;512;p93"/>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513" name="Google Shape;513;p9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4" name="Google Shape;514;p93"/>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515" name="Google Shape;515;p93"/>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 name="Shape 53"/>
        <p:cNvGrpSpPr/>
        <p:nvPr/>
      </p:nvGrpSpPr>
      <p:grpSpPr>
        <a:xfrm>
          <a:off x="0" y="0"/>
          <a:ext cx="0" cy="0"/>
          <a:chOff x="0" y="0"/>
          <a:chExt cx="0" cy="0"/>
        </a:xfrm>
      </p:grpSpPr>
      <p:sp>
        <p:nvSpPr>
          <p:cNvPr id="54" name="Google Shape;54;p1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57" name="Google Shape;57;p1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516" name="Shape 516"/>
        <p:cNvGrpSpPr/>
        <p:nvPr/>
      </p:nvGrpSpPr>
      <p:grpSpPr>
        <a:xfrm>
          <a:off x="0" y="0"/>
          <a:ext cx="0" cy="0"/>
          <a:chOff x="0" y="0"/>
          <a:chExt cx="0" cy="0"/>
        </a:xfrm>
      </p:grpSpPr>
      <p:sp>
        <p:nvSpPr>
          <p:cNvPr id="517" name="Google Shape;517;p94"/>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8" name="Google Shape;518;p9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9" name="Google Shape;519;p94"/>
          <p:cNvPicPr preferRelativeResize="0"/>
          <p:nvPr/>
        </p:nvPicPr>
        <p:blipFill>
          <a:blip r:embed="rId2">
            <a:alphaModFix/>
          </a:blip>
          <a:stretch>
            <a:fillRect/>
          </a:stretch>
        </p:blipFill>
        <p:spPr>
          <a:xfrm>
            <a:off x="0" y="0"/>
            <a:ext cx="1653601" cy="985049"/>
          </a:xfrm>
          <a:prstGeom prst="rect">
            <a:avLst/>
          </a:prstGeom>
          <a:noFill/>
          <a:ln>
            <a:noFill/>
          </a:ln>
        </p:spPr>
      </p:pic>
      <p:pic>
        <p:nvPicPr>
          <p:cNvPr id="520" name="Google Shape;520;p94"/>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521" name="Shape 521"/>
        <p:cNvGrpSpPr/>
        <p:nvPr/>
      </p:nvGrpSpPr>
      <p:grpSpPr>
        <a:xfrm>
          <a:off x="0" y="0"/>
          <a:ext cx="0" cy="0"/>
          <a:chOff x="0" y="0"/>
          <a:chExt cx="0" cy="0"/>
        </a:xfrm>
      </p:grpSpPr>
      <p:sp>
        <p:nvSpPr>
          <p:cNvPr id="522" name="Google Shape;522;p95"/>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5"/>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4" name="Google Shape;524;p9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525" name="Shape 525"/>
        <p:cNvGrpSpPr/>
        <p:nvPr/>
      </p:nvGrpSpPr>
      <p:grpSpPr>
        <a:xfrm>
          <a:off x="0" y="0"/>
          <a:ext cx="0" cy="0"/>
          <a:chOff x="0" y="0"/>
          <a:chExt cx="0" cy="0"/>
        </a:xfrm>
      </p:grpSpPr>
      <p:sp>
        <p:nvSpPr>
          <p:cNvPr id="526" name="Google Shape;526;p9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7" name="Google Shape;527;p96"/>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28" name="Google Shape;528;p96"/>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29" name="Google Shape;529;p9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6"/>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531" name="Shape 531"/>
        <p:cNvGrpSpPr/>
        <p:nvPr/>
      </p:nvGrpSpPr>
      <p:grpSpPr>
        <a:xfrm>
          <a:off x="0" y="0"/>
          <a:ext cx="0" cy="0"/>
          <a:chOff x="0" y="0"/>
          <a:chExt cx="0" cy="0"/>
        </a:xfrm>
      </p:grpSpPr>
      <p:sp>
        <p:nvSpPr>
          <p:cNvPr id="532" name="Google Shape;532;p9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3" name="Google Shape;533;p97"/>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4" name="Google Shape;534;p97"/>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5" name="Google Shape;535;p9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36" name="Google Shape;536;p97"/>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537" name="Google Shape;537;p97"/>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8" name="Shape 538"/>
        <p:cNvGrpSpPr/>
        <p:nvPr/>
      </p:nvGrpSpPr>
      <p:grpSpPr>
        <a:xfrm>
          <a:off x="0" y="0"/>
          <a:ext cx="0" cy="0"/>
          <a:chOff x="0" y="0"/>
          <a:chExt cx="0" cy="0"/>
        </a:xfrm>
      </p:grpSpPr>
      <p:sp>
        <p:nvSpPr>
          <p:cNvPr id="539" name="Google Shape;539;p9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0" name="Google Shape;540;p9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1" name="Google Shape;541;p98"/>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542" name="Google Shape;542;p98"/>
          <p:cNvGraphicFramePr/>
          <p:nvPr/>
        </p:nvGraphicFramePr>
        <p:xfrm>
          <a:off x="419825" y="921415"/>
          <a:ext cx="3000000" cy="3000000"/>
        </p:xfrm>
        <a:graphic>
          <a:graphicData uri="http://schemas.openxmlformats.org/drawingml/2006/table">
            <a:tbl>
              <a:tblPr>
                <a:noFill/>
                <a:tableStyleId>{72F9C5C5-3FF7-415A-A390-CF534B4F830C}</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43" name="Shape 543"/>
        <p:cNvGrpSpPr/>
        <p:nvPr/>
      </p:nvGrpSpPr>
      <p:grpSpPr>
        <a:xfrm>
          <a:off x="0" y="0"/>
          <a:ext cx="0" cy="0"/>
          <a:chOff x="0" y="0"/>
          <a:chExt cx="0" cy="0"/>
        </a:xfrm>
      </p:grpSpPr>
      <p:sp>
        <p:nvSpPr>
          <p:cNvPr id="544" name="Google Shape;544;p9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5" name="Google Shape;545;p9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6" name="Google Shape;546;p99"/>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47" name="Shape 547"/>
        <p:cNvGrpSpPr/>
        <p:nvPr/>
      </p:nvGrpSpPr>
      <p:grpSpPr>
        <a:xfrm>
          <a:off x="0" y="0"/>
          <a:ext cx="0" cy="0"/>
          <a:chOff x="0" y="0"/>
          <a:chExt cx="0" cy="0"/>
        </a:xfrm>
      </p:grpSpPr>
      <p:sp>
        <p:nvSpPr>
          <p:cNvPr id="548" name="Google Shape;548;p10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9" name="Google Shape;549;p10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50" name="Google Shape;550;p100"/>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551" name="Shape 551"/>
        <p:cNvGrpSpPr/>
        <p:nvPr/>
      </p:nvGrpSpPr>
      <p:grpSpPr>
        <a:xfrm>
          <a:off x="0" y="0"/>
          <a:ext cx="0" cy="0"/>
          <a:chOff x="0" y="0"/>
          <a:chExt cx="0" cy="0"/>
        </a:xfrm>
      </p:grpSpPr>
      <p:pic>
        <p:nvPicPr>
          <p:cNvPr id="552" name="Google Shape;552;p101"/>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553" name="Google Shape;553;p10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4" name="Google Shape;554;p10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555" name="Shape 555"/>
        <p:cNvGrpSpPr/>
        <p:nvPr/>
      </p:nvGrpSpPr>
      <p:grpSpPr>
        <a:xfrm>
          <a:off x="0" y="0"/>
          <a:ext cx="0" cy="0"/>
          <a:chOff x="0" y="0"/>
          <a:chExt cx="0" cy="0"/>
        </a:xfrm>
      </p:grpSpPr>
      <p:sp>
        <p:nvSpPr>
          <p:cNvPr id="556" name="Google Shape;556;p10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7" name="Google Shape;557;p10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p102"/>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559" name="Google Shape;559;p102"/>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560" name="Google Shape;560;p102"/>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1" name="Shape 561"/>
        <p:cNvGrpSpPr/>
        <p:nvPr/>
      </p:nvGrpSpPr>
      <p:grpSpPr>
        <a:xfrm>
          <a:off x="0" y="0"/>
          <a:ext cx="0" cy="0"/>
          <a:chOff x="0" y="0"/>
          <a:chExt cx="0" cy="0"/>
        </a:xfrm>
      </p:grpSpPr>
      <p:sp>
        <p:nvSpPr>
          <p:cNvPr id="562" name="Google Shape;562;p103"/>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63" name="Google Shape;563;p10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4" name="Google Shape;564;p103"/>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565" name="Google Shape;565;p103"/>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3" Type="http://schemas.openxmlformats.org/officeDocument/2006/relationships/theme" Target="../theme/theme3.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theme" Target="../theme/theme4.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5" Type="http://schemas.openxmlformats.org/officeDocument/2006/relationships/slideLayout" Target="../slideLayouts/slideLayout88.xml"/><Relationship Id="rId6" Type="http://schemas.openxmlformats.org/officeDocument/2006/relationships/slideLayout" Target="../slideLayouts/slideLayout89.xml"/><Relationship Id="rId29" Type="http://schemas.openxmlformats.org/officeDocument/2006/relationships/slideLayout" Target="../slideLayouts/slideLayout112.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11" Type="http://schemas.openxmlformats.org/officeDocument/2006/relationships/slideLayout" Target="../slideLayouts/slideLayout94.xml"/><Relationship Id="rId33" Type="http://schemas.openxmlformats.org/officeDocument/2006/relationships/slideLayout" Target="../slideLayouts/slideLayout116.xml"/><Relationship Id="rId10" Type="http://schemas.openxmlformats.org/officeDocument/2006/relationships/slideLayout" Target="../slideLayouts/slideLayout93.xml"/><Relationship Id="rId32" Type="http://schemas.openxmlformats.org/officeDocument/2006/relationships/slideLayout" Target="../slideLayouts/slideLayout115.xml"/><Relationship Id="rId13" Type="http://schemas.openxmlformats.org/officeDocument/2006/relationships/slideLayout" Target="../slideLayouts/slideLayout96.xml"/><Relationship Id="rId35" Type="http://schemas.openxmlformats.org/officeDocument/2006/relationships/slideLayout" Target="../slideLayouts/slideLayout118.xml"/><Relationship Id="rId12" Type="http://schemas.openxmlformats.org/officeDocument/2006/relationships/slideLayout" Target="../slideLayouts/slideLayout95.xml"/><Relationship Id="rId34" Type="http://schemas.openxmlformats.org/officeDocument/2006/relationships/slideLayout" Target="../slideLayouts/slideLayout117.xml"/><Relationship Id="rId15" Type="http://schemas.openxmlformats.org/officeDocument/2006/relationships/slideLayout" Target="../slideLayouts/slideLayout98.xml"/><Relationship Id="rId37" Type="http://schemas.openxmlformats.org/officeDocument/2006/relationships/theme" Target="../theme/theme2.xml"/><Relationship Id="rId14" Type="http://schemas.openxmlformats.org/officeDocument/2006/relationships/slideLayout" Target="../slideLayouts/slideLayout97.xml"/><Relationship Id="rId36" Type="http://schemas.openxmlformats.org/officeDocument/2006/relationships/slideLayout" Target="../slideLayouts/slideLayout119.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59.xml"/><Relationship Id="rId20" Type="http://schemas.openxmlformats.org/officeDocument/2006/relationships/slideLayout" Target="../slideLayouts/slideLayout139.xml"/><Relationship Id="rId42" Type="http://schemas.openxmlformats.org/officeDocument/2006/relationships/slideLayout" Target="../slideLayouts/slideLayout161.xml"/><Relationship Id="rId41" Type="http://schemas.openxmlformats.org/officeDocument/2006/relationships/slideLayout" Target="../slideLayouts/slideLayout160.xml"/><Relationship Id="rId22" Type="http://schemas.openxmlformats.org/officeDocument/2006/relationships/slideLayout" Target="../slideLayouts/slideLayout141.xml"/><Relationship Id="rId44" Type="http://schemas.openxmlformats.org/officeDocument/2006/relationships/slideLayout" Target="../slideLayouts/slideLayout163.xml"/><Relationship Id="rId21" Type="http://schemas.openxmlformats.org/officeDocument/2006/relationships/slideLayout" Target="../slideLayouts/slideLayout140.xml"/><Relationship Id="rId43" Type="http://schemas.openxmlformats.org/officeDocument/2006/relationships/slideLayout" Target="../slideLayouts/slideLayout162.xml"/><Relationship Id="rId24" Type="http://schemas.openxmlformats.org/officeDocument/2006/relationships/slideLayout" Target="../slideLayouts/slideLayout143.xml"/><Relationship Id="rId46" Type="http://schemas.openxmlformats.org/officeDocument/2006/relationships/theme" Target="../theme/theme1.xml"/><Relationship Id="rId23" Type="http://schemas.openxmlformats.org/officeDocument/2006/relationships/slideLayout" Target="../slideLayouts/slideLayout142.xml"/><Relationship Id="rId45" Type="http://schemas.openxmlformats.org/officeDocument/2006/relationships/slideLayout" Target="../slideLayouts/slideLayout164.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26" Type="http://schemas.openxmlformats.org/officeDocument/2006/relationships/slideLayout" Target="../slideLayouts/slideLayout145.xml"/><Relationship Id="rId25" Type="http://schemas.openxmlformats.org/officeDocument/2006/relationships/slideLayout" Target="../slideLayouts/slideLayout144.xml"/><Relationship Id="rId28" Type="http://schemas.openxmlformats.org/officeDocument/2006/relationships/slideLayout" Target="../slideLayouts/slideLayout147.xml"/><Relationship Id="rId27" Type="http://schemas.openxmlformats.org/officeDocument/2006/relationships/slideLayout" Target="../slideLayouts/slideLayout146.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29" Type="http://schemas.openxmlformats.org/officeDocument/2006/relationships/slideLayout" Target="../slideLayouts/slideLayout148.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31" Type="http://schemas.openxmlformats.org/officeDocument/2006/relationships/slideLayout" Target="../slideLayouts/slideLayout150.xml"/><Relationship Id="rId30" Type="http://schemas.openxmlformats.org/officeDocument/2006/relationships/slideLayout" Target="../slideLayouts/slideLayout149.xml"/><Relationship Id="rId11" Type="http://schemas.openxmlformats.org/officeDocument/2006/relationships/slideLayout" Target="../slideLayouts/slideLayout130.xml"/><Relationship Id="rId33" Type="http://schemas.openxmlformats.org/officeDocument/2006/relationships/slideLayout" Target="../slideLayouts/slideLayout152.xml"/><Relationship Id="rId10" Type="http://schemas.openxmlformats.org/officeDocument/2006/relationships/slideLayout" Target="../slideLayouts/slideLayout129.xml"/><Relationship Id="rId32" Type="http://schemas.openxmlformats.org/officeDocument/2006/relationships/slideLayout" Target="../slideLayouts/slideLayout151.xml"/><Relationship Id="rId13" Type="http://schemas.openxmlformats.org/officeDocument/2006/relationships/slideLayout" Target="../slideLayouts/slideLayout132.xml"/><Relationship Id="rId35" Type="http://schemas.openxmlformats.org/officeDocument/2006/relationships/slideLayout" Target="../slideLayouts/slideLayout154.xml"/><Relationship Id="rId12" Type="http://schemas.openxmlformats.org/officeDocument/2006/relationships/slideLayout" Target="../slideLayouts/slideLayout131.xml"/><Relationship Id="rId34" Type="http://schemas.openxmlformats.org/officeDocument/2006/relationships/slideLayout" Target="../slideLayouts/slideLayout153.xml"/><Relationship Id="rId15" Type="http://schemas.openxmlformats.org/officeDocument/2006/relationships/slideLayout" Target="../slideLayouts/slideLayout134.xml"/><Relationship Id="rId37" Type="http://schemas.openxmlformats.org/officeDocument/2006/relationships/slideLayout" Target="../slideLayouts/slideLayout156.xml"/><Relationship Id="rId14" Type="http://schemas.openxmlformats.org/officeDocument/2006/relationships/slideLayout" Target="../slideLayouts/slideLayout133.xml"/><Relationship Id="rId36" Type="http://schemas.openxmlformats.org/officeDocument/2006/relationships/slideLayout" Target="../slideLayouts/slideLayout155.xml"/><Relationship Id="rId17" Type="http://schemas.openxmlformats.org/officeDocument/2006/relationships/slideLayout" Target="../slideLayouts/slideLayout136.xml"/><Relationship Id="rId39" Type="http://schemas.openxmlformats.org/officeDocument/2006/relationships/slideLayout" Target="../slideLayouts/slideLayout158.xml"/><Relationship Id="rId16" Type="http://schemas.openxmlformats.org/officeDocument/2006/relationships/slideLayout" Target="../slideLayouts/slideLayout135.xml"/><Relationship Id="rId38" Type="http://schemas.openxmlformats.org/officeDocument/2006/relationships/slideLayout" Target="../slideLayouts/slideLayout157.xml"/><Relationship Id="rId19" Type="http://schemas.openxmlformats.org/officeDocument/2006/relationships/slideLayout" Target="../slideLayouts/slideLayout138.xml"/><Relationship Id="rId18"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4" name="Shape 184"/>
        <p:cNvGrpSpPr/>
        <p:nvPr/>
      </p:nvGrpSpPr>
      <p:grpSpPr>
        <a:xfrm>
          <a:off x="0" y="0"/>
          <a:ext cx="0" cy="0"/>
          <a:chOff x="0" y="0"/>
          <a:chExt cx="0" cy="0"/>
        </a:xfrm>
      </p:grpSpPr>
      <p:sp>
        <p:nvSpPr>
          <p:cNvPr id="185" name="Google Shape;185;p36"/>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 name="Google Shape;186;p36"/>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187" name="Google Shape;187;p36"/>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188" name="Google Shape;188;p36"/>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4" name="Shape 304"/>
        <p:cNvGrpSpPr/>
        <p:nvPr/>
      </p:nvGrpSpPr>
      <p:grpSpPr>
        <a:xfrm>
          <a:off x="0" y="0"/>
          <a:ext cx="0" cy="0"/>
          <a:chOff x="0" y="0"/>
          <a:chExt cx="0" cy="0"/>
        </a:xfrm>
      </p:grpSpPr>
      <p:sp>
        <p:nvSpPr>
          <p:cNvPr id="305" name="Google Shape;305;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06" name="Google Shape;306;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307" name="Google Shape;30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6" name="Shape 476"/>
        <p:cNvGrpSpPr/>
        <p:nvPr/>
      </p:nvGrpSpPr>
      <p:grpSpPr>
        <a:xfrm>
          <a:off x="0" y="0"/>
          <a:ext cx="0" cy="0"/>
          <a:chOff x="0" y="0"/>
          <a:chExt cx="0" cy="0"/>
        </a:xfrm>
      </p:grpSpPr>
      <p:sp>
        <p:nvSpPr>
          <p:cNvPr id="477" name="Google Shape;477;p87"/>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78" name="Google Shape;478;p87"/>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479" name="Google Shape;479;p87"/>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480" name="Google Shape;480;p87"/>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3" name="Shape 663"/>
        <p:cNvGrpSpPr/>
        <p:nvPr/>
      </p:nvGrpSpPr>
      <p:grpSpPr>
        <a:xfrm>
          <a:off x="0" y="0"/>
          <a:ext cx="0" cy="0"/>
          <a:chOff x="0" y="0"/>
          <a:chExt cx="0" cy="0"/>
        </a:xfrm>
      </p:grpSpPr>
      <p:sp>
        <p:nvSpPr>
          <p:cNvPr id="664" name="Google Shape;664;p124"/>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65" name="Google Shape;665;p124"/>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666" name="Google Shape;666;p124"/>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667" name="Google Shape;667;p124"/>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www.finops.org/introduction/how-to-use/" TargetMode="External"/><Relationship Id="rId4" Type="http://schemas.openxmlformats.org/officeDocument/2006/relationships/hyperlink" Target="https://www.finops.org/introduction/how-to-use/" TargetMode="External"/><Relationship Id="rId5" Type="http://schemas.openxmlformats.org/officeDocument/2006/relationships/image" Target="../media/image1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11.xml"/><Relationship Id="rId3"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83.png"/><Relationship Id="rId5" Type="http://schemas.openxmlformats.org/officeDocument/2006/relationships/image" Target="../media/image170.png"/><Relationship Id="rId6" Type="http://schemas.openxmlformats.org/officeDocument/2006/relationships/image" Target="../media/image173.png"/><Relationship Id="rId7" Type="http://schemas.openxmlformats.org/officeDocument/2006/relationships/image" Target="../media/image171.png"/><Relationship Id="rId8" Type="http://schemas.openxmlformats.org/officeDocument/2006/relationships/image" Target="../media/image172.png"/><Relationship Id="rId11" Type="http://schemas.openxmlformats.org/officeDocument/2006/relationships/image" Target="../media/image174.png"/><Relationship Id="rId10" Type="http://schemas.openxmlformats.org/officeDocument/2006/relationships/image" Target="../media/image175.png"/><Relationship Id="rId13" Type="http://schemas.openxmlformats.org/officeDocument/2006/relationships/image" Target="../media/image182.png"/><Relationship Id="rId12" Type="http://schemas.openxmlformats.org/officeDocument/2006/relationships/image" Target="../media/image176.png"/><Relationship Id="rId15" Type="http://schemas.openxmlformats.org/officeDocument/2006/relationships/image" Target="../media/image177.png"/><Relationship Id="rId14" Type="http://schemas.openxmlformats.org/officeDocument/2006/relationships/image" Target="../media/image178.png"/><Relationship Id="rId17" Type="http://schemas.openxmlformats.org/officeDocument/2006/relationships/image" Target="../media/image186.png"/><Relationship Id="rId16" Type="http://schemas.openxmlformats.org/officeDocument/2006/relationships/image" Target="../media/image179.png"/><Relationship Id="rId19" Type="http://schemas.openxmlformats.org/officeDocument/2006/relationships/image" Target="../media/image180.png"/><Relationship Id="rId18" Type="http://schemas.openxmlformats.org/officeDocument/2006/relationships/image" Target="../media/image185.png"/></Relationships>
</file>

<file path=ppt/slides/_rels/slide12.xml.rels><?xml version="1.0" encoding="UTF-8" standalone="yes"?><Relationships xmlns="http://schemas.openxmlformats.org/package/2006/relationships"><Relationship Id="rId40" Type="http://schemas.openxmlformats.org/officeDocument/2006/relationships/image" Target="../media/image218.png"/><Relationship Id="rId20" Type="http://schemas.openxmlformats.org/officeDocument/2006/relationships/image" Target="../media/image201.png"/><Relationship Id="rId42" Type="http://schemas.openxmlformats.org/officeDocument/2006/relationships/image" Target="../media/image221.png"/><Relationship Id="rId41" Type="http://schemas.openxmlformats.org/officeDocument/2006/relationships/image" Target="../media/image222.png"/><Relationship Id="rId22" Type="http://schemas.openxmlformats.org/officeDocument/2006/relationships/image" Target="../media/image204.png"/><Relationship Id="rId21" Type="http://schemas.openxmlformats.org/officeDocument/2006/relationships/image" Target="../media/image206.png"/><Relationship Id="rId43" Type="http://schemas.openxmlformats.org/officeDocument/2006/relationships/image" Target="../media/image223.png"/><Relationship Id="rId24" Type="http://schemas.openxmlformats.org/officeDocument/2006/relationships/image" Target="../media/image205.png"/><Relationship Id="rId23" Type="http://schemas.openxmlformats.org/officeDocument/2006/relationships/image" Target="../media/image203.png"/><Relationship Id="rId1" Type="http://schemas.openxmlformats.org/officeDocument/2006/relationships/slideLayout" Target="../slideLayouts/slideLayout139.xml"/><Relationship Id="rId2" Type="http://schemas.openxmlformats.org/officeDocument/2006/relationships/notesSlide" Target="../notesSlides/notesSlide12.xml"/><Relationship Id="rId3" Type="http://schemas.openxmlformats.org/officeDocument/2006/relationships/image" Target="../media/image181.png"/><Relationship Id="rId4" Type="http://schemas.openxmlformats.org/officeDocument/2006/relationships/image" Target="../media/image184.png"/><Relationship Id="rId9" Type="http://schemas.openxmlformats.org/officeDocument/2006/relationships/image" Target="../media/image194.png"/><Relationship Id="rId26" Type="http://schemas.openxmlformats.org/officeDocument/2006/relationships/image" Target="../media/image210.png"/><Relationship Id="rId25" Type="http://schemas.openxmlformats.org/officeDocument/2006/relationships/image" Target="../media/image207.png"/><Relationship Id="rId28" Type="http://schemas.openxmlformats.org/officeDocument/2006/relationships/image" Target="../media/image213.png"/><Relationship Id="rId27" Type="http://schemas.openxmlformats.org/officeDocument/2006/relationships/image" Target="../media/image211.png"/><Relationship Id="rId5" Type="http://schemas.openxmlformats.org/officeDocument/2006/relationships/image" Target="../media/image187.png"/><Relationship Id="rId6" Type="http://schemas.openxmlformats.org/officeDocument/2006/relationships/image" Target="../media/image188.png"/><Relationship Id="rId29" Type="http://schemas.openxmlformats.org/officeDocument/2006/relationships/image" Target="../media/image209.png"/><Relationship Id="rId7" Type="http://schemas.openxmlformats.org/officeDocument/2006/relationships/image" Target="../media/image189.png"/><Relationship Id="rId8" Type="http://schemas.openxmlformats.org/officeDocument/2006/relationships/image" Target="../media/image190.png"/><Relationship Id="rId31" Type="http://schemas.openxmlformats.org/officeDocument/2006/relationships/image" Target="../media/image208.png"/><Relationship Id="rId30" Type="http://schemas.openxmlformats.org/officeDocument/2006/relationships/image" Target="../media/image214.jpg"/><Relationship Id="rId11" Type="http://schemas.openxmlformats.org/officeDocument/2006/relationships/image" Target="../media/image192.png"/><Relationship Id="rId33" Type="http://schemas.openxmlformats.org/officeDocument/2006/relationships/image" Target="../media/image217.png"/><Relationship Id="rId10" Type="http://schemas.openxmlformats.org/officeDocument/2006/relationships/image" Target="../media/image193.png"/><Relationship Id="rId32" Type="http://schemas.openxmlformats.org/officeDocument/2006/relationships/image" Target="../media/image212.png"/><Relationship Id="rId13" Type="http://schemas.openxmlformats.org/officeDocument/2006/relationships/image" Target="../media/image197.png"/><Relationship Id="rId35" Type="http://schemas.openxmlformats.org/officeDocument/2006/relationships/image" Target="../media/image215.png"/><Relationship Id="rId12" Type="http://schemas.openxmlformats.org/officeDocument/2006/relationships/image" Target="../media/image191.png"/><Relationship Id="rId34" Type="http://schemas.openxmlformats.org/officeDocument/2006/relationships/image" Target="../media/image219.png"/><Relationship Id="rId15" Type="http://schemas.openxmlformats.org/officeDocument/2006/relationships/image" Target="../media/image196.png"/><Relationship Id="rId37" Type="http://schemas.openxmlformats.org/officeDocument/2006/relationships/image" Target="../media/image216.png"/><Relationship Id="rId14" Type="http://schemas.openxmlformats.org/officeDocument/2006/relationships/image" Target="../media/image195.png"/><Relationship Id="rId36" Type="http://schemas.openxmlformats.org/officeDocument/2006/relationships/image" Target="../media/image220.png"/><Relationship Id="rId17" Type="http://schemas.openxmlformats.org/officeDocument/2006/relationships/image" Target="../media/image202.png"/><Relationship Id="rId39" Type="http://schemas.openxmlformats.org/officeDocument/2006/relationships/image" Target="../media/image226.png"/><Relationship Id="rId16" Type="http://schemas.openxmlformats.org/officeDocument/2006/relationships/image" Target="../media/image199.png"/><Relationship Id="rId38" Type="http://schemas.openxmlformats.org/officeDocument/2006/relationships/image" Target="../media/image232.png"/><Relationship Id="rId19" Type="http://schemas.openxmlformats.org/officeDocument/2006/relationships/image" Target="../media/image198.png"/><Relationship Id="rId18" Type="http://schemas.openxmlformats.org/officeDocument/2006/relationships/image" Target="../media/image2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25.png"/><Relationship Id="rId4" Type="http://schemas.openxmlformats.org/officeDocument/2006/relationships/image" Target="../media/image2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5.xml"/><Relationship Id="rId3" Type="http://schemas.openxmlformats.org/officeDocument/2006/relationships/hyperlink" Target="https://www.finops.org/projects/overview/" TargetMode="External"/><Relationship Id="rId4" Type="http://schemas.openxmlformats.org/officeDocument/2006/relationships/image" Target="../media/image2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www.finops.org/members/vendor-certification/" TargetMode="External"/><Relationship Id="rId4" Type="http://schemas.openxmlformats.org/officeDocument/2006/relationships/hyperlink" Target="https://www.finops.org/members/vendor-certification/" TargetMode="External"/><Relationship Id="rId5" Type="http://schemas.openxmlformats.org/officeDocument/2006/relationships/image" Target="../media/image228.png"/><Relationship Id="rId6" Type="http://schemas.openxmlformats.org/officeDocument/2006/relationships/image" Target="../media/image227.png"/><Relationship Id="rId7" Type="http://schemas.openxmlformats.org/officeDocument/2006/relationships/image" Target="../media/image229.png"/><Relationship Id="rId8" Type="http://schemas.openxmlformats.org/officeDocument/2006/relationships/image" Target="../media/image2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48.png"/><Relationship Id="rId4" Type="http://schemas.openxmlformats.org/officeDocument/2006/relationships/image" Target="../media/image151.png"/><Relationship Id="rId5" Type="http://schemas.openxmlformats.org/officeDocument/2006/relationships/image" Target="../media/image1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54.png"/><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55.png"/><Relationship Id="rId4" Type="http://schemas.openxmlformats.org/officeDocument/2006/relationships/hyperlink" Target="https://www.finops.org/introduction/how-to-u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image" Target="../media/image157.png"/><Relationship Id="rId4" Type="http://schemas.openxmlformats.org/officeDocument/2006/relationships/image" Target="../media/image162.png"/><Relationship Id="rId9" Type="http://schemas.openxmlformats.org/officeDocument/2006/relationships/image" Target="../media/image158.png"/><Relationship Id="rId5" Type="http://schemas.openxmlformats.org/officeDocument/2006/relationships/image" Target="../media/image161.png"/><Relationship Id="rId6" Type="http://schemas.openxmlformats.org/officeDocument/2006/relationships/image" Target="../media/image160.png"/><Relationship Id="rId7" Type="http://schemas.openxmlformats.org/officeDocument/2006/relationships/image" Target="../media/image159.png"/><Relationship Id="rId8" Type="http://schemas.openxmlformats.org/officeDocument/2006/relationships/image" Target="../media/image156.png"/><Relationship Id="rId10" Type="http://schemas.openxmlformats.org/officeDocument/2006/relationships/image" Target="../media/image1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4.png"/><Relationship Id="rId4" Type="http://schemas.openxmlformats.org/officeDocument/2006/relationships/image" Target="../media/image166.png"/><Relationship Id="rId5" Type="http://schemas.openxmlformats.org/officeDocument/2006/relationships/image" Target="../media/image1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9" name="Google Shape;899;p170"/>
          <p:cNvSpPr txBox="1"/>
          <p:nvPr>
            <p:ph type="title"/>
          </p:nvPr>
        </p:nvSpPr>
        <p:spPr>
          <a:xfrm>
            <a:off x="1557900" y="479200"/>
            <a:ext cx="6028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License </a:t>
            </a:r>
            <a:r>
              <a:rPr lang="en"/>
              <a:t>Attribution / Use</a:t>
            </a:r>
            <a:endParaRPr/>
          </a:p>
        </p:txBody>
      </p:sp>
      <p:sp>
        <p:nvSpPr>
          <p:cNvPr id="900" name="Google Shape;900;p170"/>
          <p:cNvSpPr txBox="1"/>
          <p:nvPr/>
        </p:nvSpPr>
        <p:spPr>
          <a:xfrm>
            <a:off x="1316850" y="1400125"/>
            <a:ext cx="6510300" cy="375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lt1"/>
                </a:solidFill>
                <a:latin typeface="Source Sans Pro"/>
                <a:ea typeface="Source Sans Pro"/>
                <a:cs typeface="Source Sans Pro"/>
                <a:sym typeface="Source Sans Pro"/>
              </a:rPr>
              <a:t>This work is licensed under a [Creative Commons Attribution 4.0 International License][cc-by].</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Sans Pro"/>
                <a:ea typeface="Source Sans Pro"/>
                <a:cs typeface="Source Sans Pro"/>
                <a:sym typeface="Source Sans Pro"/>
              </a:rPr>
              <a:t>Use or Adaption of this work </a:t>
            </a:r>
            <a:r>
              <a:rPr b="1" lang="en" sz="1200" u="sng">
                <a:solidFill>
                  <a:schemeClr val="hlink"/>
                </a:solidFill>
                <a:latin typeface="Source Sans Pro"/>
                <a:ea typeface="Source Sans Pro"/>
                <a:cs typeface="Source Sans Pro"/>
                <a:sym typeface="Source Sans Pro"/>
                <a:hlinkClick r:id="rId3"/>
              </a:rPr>
              <a:t>requires attribution to the FinOps Foundation under the ccby4.0 license. </a:t>
            </a:r>
            <a:endParaRPr b="1"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b="1" lang="en" sz="1500">
                <a:solidFill>
                  <a:schemeClr val="lt1"/>
                </a:solidFill>
                <a:latin typeface="Source Sans Pro"/>
                <a:ea typeface="Source Sans Pro"/>
                <a:cs typeface="Source Sans Pro"/>
                <a:sym typeface="Source Sans Pro"/>
              </a:rPr>
              <a:t>You are free to:</a:t>
            </a:r>
            <a:endParaRPr b="1" sz="15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b="1" sz="1700">
              <a:solidFill>
                <a:schemeClr val="lt1"/>
              </a:solidFill>
              <a:latin typeface="Source Sans Pro"/>
              <a:ea typeface="Source Sans Pro"/>
              <a:cs typeface="Source Sans Pro"/>
              <a:sym typeface="Source Sans Pro"/>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Share — copy and redistribute the material in any medium or format</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Adapt — remix, transform, and build upon the material for any purpose, even commercially.</a:t>
            </a:r>
            <a:endParaRPr sz="1200">
              <a:solidFill>
                <a:schemeClr val="lt1"/>
              </a:solidFill>
            </a:endParaRPr>
          </a:p>
          <a:p>
            <a:pPr indent="0" lvl="0" marL="45720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500">
                <a:solidFill>
                  <a:schemeClr val="lt1"/>
                </a:solidFill>
              </a:rPr>
              <a:t>Under the following terms:</a:t>
            </a:r>
            <a:endParaRPr b="1" sz="1500">
              <a:solidFill>
                <a:schemeClr val="lt1"/>
              </a:solidFill>
            </a:endParaRPr>
          </a:p>
          <a:p>
            <a:pPr indent="0" lvl="0" marL="0" rtl="0" algn="l">
              <a:lnSpc>
                <a:spcPct val="100000"/>
              </a:lnSpc>
              <a:spcBef>
                <a:spcPts val="0"/>
              </a:spcBef>
              <a:spcAft>
                <a:spcPts val="0"/>
              </a:spcAft>
              <a:buNone/>
            </a:pPr>
            <a:r>
              <a:t/>
            </a:r>
            <a:endParaRPr b="1" sz="17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Attribution — You must give appropriate credit, provide a link to the license, and indicate if changes were made.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lang="en" sz="1200">
                <a:solidFill>
                  <a:schemeClr val="lt1"/>
                </a:solidFill>
              </a:rPr>
              <a:t>More details can be found at </a:t>
            </a:r>
            <a:r>
              <a:rPr lang="en" sz="1200" u="sng">
                <a:solidFill>
                  <a:schemeClr val="hlink"/>
                </a:solidFill>
                <a:hlinkClick r:id="rId4"/>
              </a:rPr>
              <a:t>https://www.finops.org/introduction/how-to-use/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p:txBody>
      </p:sp>
      <p:pic>
        <p:nvPicPr>
          <p:cNvPr id="901" name="Google Shape;901;p170"/>
          <p:cNvPicPr preferRelativeResize="0"/>
          <p:nvPr/>
        </p:nvPicPr>
        <p:blipFill>
          <a:blip r:embed="rId5">
            <a:alphaModFix/>
          </a:blip>
          <a:stretch>
            <a:fillRect/>
          </a:stretch>
        </p:blipFill>
        <p:spPr>
          <a:xfrm flipH="1">
            <a:off x="716775" y="1809174"/>
            <a:ext cx="548701" cy="5487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79"/>
          <p:cNvSpPr txBox="1"/>
          <p:nvPr>
            <p:ph idx="4294967295" type="body"/>
          </p:nvPr>
        </p:nvSpPr>
        <p:spPr>
          <a:xfrm>
            <a:off x="960350" y="3822600"/>
            <a:ext cx="26229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Fund and manage the budget</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Marketing and strategic direction</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&amp; premier members</a:t>
            </a:r>
            <a:endParaRPr sz="1080">
              <a:latin typeface="Source Sans Pro SemiBold"/>
              <a:ea typeface="Source Sans Pro SemiBold"/>
              <a:cs typeface="Source Sans Pro SemiBold"/>
              <a:sym typeface="Source Sans Pro SemiBold"/>
            </a:endParaRPr>
          </a:p>
        </p:txBody>
      </p:sp>
      <p:sp>
        <p:nvSpPr>
          <p:cNvPr id="1019" name="Google Shape;1019;p179"/>
          <p:cNvSpPr/>
          <p:nvPr/>
        </p:nvSpPr>
        <p:spPr>
          <a:xfrm>
            <a:off x="5489403" y="1337288"/>
            <a:ext cx="1929900" cy="1929900"/>
          </a:xfrm>
          <a:prstGeom prst="ellipse">
            <a:avLst/>
          </a:prstGeom>
          <a:solidFill>
            <a:srgbClr val="AF4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Technical Advisory Council</a:t>
            </a:r>
            <a:endParaRPr sz="1600">
              <a:solidFill>
                <a:schemeClr val="lt1"/>
              </a:solidFill>
              <a:latin typeface="Source Sans Pro SemiBold"/>
              <a:ea typeface="Source Sans Pro SemiBold"/>
              <a:cs typeface="Source Sans Pro SemiBold"/>
              <a:sym typeface="Source Sans Pro SemiBold"/>
            </a:endParaRPr>
          </a:p>
        </p:txBody>
      </p:sp>
      <p:sp>
        <p:nvSpPr>
          <p:cNvPr id="1020" name="Google Shape;1020;p179"/>
          <p:cNvSpPr/>
          <p:nvPr/>
        </p:nvSpPr>
        <p:spPr>
          <a:xfrm>
            <a:off x="1498000" y="1269763"/>
            <a:ext cx="1929900" cy="1929900"/>
          </a:xfrm>
          <a:prstGeom prst="ellipse">
            <a:avLst/>
          </a:prstGeom>
          <a:solidFill>
            <a:srgbClr val="007E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Governing Board</a:t>
            </a:r>
            <a:endParaRPr sz="1600">
              <a:solidFill>
                <a:schemeClr val="lt1"/>
              </a:solidFill>
              <a:latin typeface="Source Sans Pro SemiBold"/>
              <a:ea typeface="Source Sans Pro SemiBold"/>
              <a:cs typeface="Source Sans Pro SemiBold"/>
              <a:sym typeface="Source Sans Pro SemiBold"/>
            </a:endParaRPr>
          </a:p>
        </p:txBody>
      </p:sp>
      <p:sp>
        <p:nvSpPr>
          <p:cNvPr id="1021" name="Google Shape;1021;p179"/>
          <p:cNvSpPr/>
          <p:nvPr/>
        </p:nvSpPr>
        <p:spPr>
          <a:xfrm>
            <a:off x="3258499" y="1035325"/>
            <a:ext cx="2400300" cy="2400300"/>
          </a:xfrm>
          <a:prstGeom prst="ellipse">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Practitioner Community</a:t>
            </a:r>
            <a:endParaRPr sz="1600">
              <a:solidFill>
                <a:schemeClr val="lt1"/>
              </a:solidFill>
              <a:latin typeface="Source Sans Pro SemiBold"/>
              <a:ea typeface="Source Sans Pro SemiBold"/>
              <a:cs typeface="Source Sans Pro SemiBold"/>
              <a:sym typeface="Source Sans Pro SemiBold"/>
            </a:endParaRPr>
          </a:p>
        </p:txBody>
      </p:sp>
      <p:sp>
        <p:nvSpPr>
          <p:cNvPr id="1022" name="Google Shape;1022;p179"/>
          <p:cNvSpPr/>
          <p:nvPr/>
        </p:nvSpPr>
        <p:spPr>
          <a:xfrm>
            <a:off x="3887598" y="2839150"/>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End User </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SIGs and</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User Groups</a:t>
            </a:r>
            <a:endParaRPr sz="1300">
              <a:solidFill>
                <a:schemeClr val="dk1"/>
              </a:solidFill>
              <a:latin typeface="Source Sans Pro SemiBold"/>
              <a:ea typeface="Source Sans Pro SemiBold"/>
              <a:cs typeface="Source Sans Pro SemiBold"/>
              <a:sym typeface="Source Sans Pro SemiBold"/>
            </a:endParaRPr>
          </a:p>
        </p:txBody>
      </p:sp>
      <p:sp>
        <p:nvSpPr>
          <p:cNvPr id="1023" name="Google Shape;1023;p179"/>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40"/>
              <a:t>We are a Linux Foundation Program</a:t>
            </a:r>
            <a:endParaRPr sz="3040"/>
          </a:p>
        </p:txBody>
      </p:sp>
      <p:sp>
        <p:nvSpPr>
          <p:cNvPr id="1024" name="Google Shape;1024;p179"/>
          <p:cNvSpPr/>
          <p:nvPr/>
        </p:nvSpPr>
        <p:spPr>
          <a:xfrm>
            <a:off x="5901949" y="2906688"/>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Special Interest Groups</a:t>
            </a:r>
            <a:endParaRPr sz="1300">
              <a:solidFill>
                <a:schemeClr val="dk1"/>
              </a:solidFill>
              <a:latin typeface="Source Sans Pro SemiBold"/>
              <a:ea typeface="Source Sans Pro SemiBold"/>
              <a:cs typeface="Source Sans Pro SemiBold"/>
              <a:sym typeface="Source Sans Pro SemiBold"/>
            </a:endParaRPr>
          </a:p>
        </p:txBody>
      </p:sp>
      <p:sp>
        <p:nvSpPr>
          <p:cNvPr id="1025" name="Google Shape;1025;p179"/>
          <p:cNvSpPr/>
          <p:nvPr/>
        </p:nvSpPr>
        <p:spPr>
          <a:xfrm>
            <a:off x="1905375" y="2839163"/>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Marketing Committee</a:t>
            </a:r>
            <a:endParaRPr sz="1300">
              <a:solidFill>
                <a:schemeClr val="dk1"/>
              </a:solidFill>
              <a:latin typeface="Source Sans Pro SemiBold"/>
              <a:ea typeface="Source Sans Pro SemiBold"/>
              <a:cs typeface="Source Sans Pro SemiBold"/>
              <a:sym typeface="Source Sans Pro SemiBold"/>
            </a:endParaRPr>
          </a:p>
        </p:txBody>
      </p:sp>
      <p:sp>
        <p:nvSpPr>
          <p:cNvPr id="1026" name="Google Shape;1026;p179"/>
          <p:cNvSpPr txBox="1"/>
          <p:nvPr>
            <p:ph idx="4294967295" type="body"/>
          </p:nvPr>
        </p:nvSpPr>
        <p:spPr>
          <a:xfrm>
            <a:off x="5845100" y="3822600"/>
            <a:ext cx="21750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10 top FinOps experts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Defines standards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individuals</a:t>
            </a:r>
            <a:endParaRPr sz="1080">
              <a:latin typeface="Source Sans Pro SemiBold"/>
              <a:ea typeface="Source Sans Pro SemiBold"/>
              <a:cs typeface="Source Sans Pro SemiBold"/>
              <a:sym typeface="Source Sans Pro SemiBold"/>
            </a:endParaRPr>
          </a:p>
        </p:txBody>
      </p:sp>
      <p:sp>
        <p:nvSpPr>
          <p:cNvPr id="1027" name="Google Shape;1027;p179"/>
          <p:cNvSpPr txBox="1"/>
          <p:nvPr>
            <p:ph idx="4294967295" type="body"/>
          </p:nvPr>
        </p:nvSpPr>
        <p:spPr>
          <a:xfrm>
            <a:off x="3583250" y="3822600"/>
            <a:ext cx="26592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Real world practitioners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Connect and grow community</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Share learnings and stories</a:t>
            </a:r>
            <a:endParaRPr sz="1080">
              <a:latin typeface="Source Sans Pro SemiBold"/>
              <a:ea typeface="Source Sans Pro SemiBold"/>
              <a:cs typeface="Source Sans Pro SemiBold"/>
              <a:sym typeface="Source Sans Pr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80"/>
          <p:cNvSpPr/>
          <p:nvPr/>
        </p:nvSpPr>
        <p:spPr>
          <a:xfrm rot="10800000">
            <a:off x="7900" y="-7400"/>
            <a:ext cx="9132000" cy="754800"/>
          </a:xfrm>
          <a:prstGeom prst="rect">
            <a:avLst/>
          </a:prstGeom>
          <a:solidFill>
            <a:srgbClr val="2F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3" name="Google Shape;1033;p180"/>
          <p:cNvPicPr preferRelativeResize="0"/>
          <p:nvPr/>
        </p:nvPicPr>
        <p:blipFill rotWithShape="1">
          <a:blip r:embed="rId3">
            <a:alphaModFix/>
          </a:blip>
          <a:srcRect b="25052" l="9285" r="7360" t="23588"/>
          <a:stretch/>
        </p:blipFill>
        <p:spPr>
          <a:xfrm>
            <a:off x="4692438" y="1746991"/>
            <a:ext cx="1938634" cy="624167"/>
          </a:xfrm>
          <a:prstGeom prst="rect">
            <a:avLst/>
          </a:prstGeom>
          <a:noFill/>
          <a:ln>
            <a:noFill/>
          </a:ln>
        </p:spPr>
      </p:pic>
      <p:sp>
        <p:nvSpPr>
          <p:cNvPr id="1034" name="Google Shape;1034;p180"/>
          <p:cNvSpPr txBox="1"/>
          <p:nvPr/>
        </p:nvSpPr>
        <p:spPr>
          <a:xfrm>
            <a:off x="3112479" y="156423"/>
            <a:ext cx="27066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840">
                <a:solidFill>
                  <a:schemeClr val="lt1"/>
                </a:solidFill>
                <a:latin typeface="IBM Plex Sans"/>
                <a:ea typeface="IBM Plex Sans"/>
                <a:cs typeface="IBM Plex Sans"/>
                <a:sym typeface="IBM Plex Sans"/>
              </a:rPr>
              <a:t>PREMIER PARTNERS</a:t>
            </a:r>
            <a:endParaRPr sz="1840">
              <a:solidFill>
                <a:schemeClr val="lt1"/>
              </a:solidFill>
              <a:latin typeface="IBM Plex Sans"/>
              <a:ea typeface="IBM Plex Sans"/>
              <a:cs typeface="IBM Plex Sans"/>
              <a:sym typeface="IBM Plex Sans"/>
            </a:endParaRPr>
          </a:p>
        </p:txBody>
      </p:sp>
      <p:pic>
        <p:nvPicPr>
          <p:cNvPr id="1035" name="Google Shape;1035;p180"/>
          <p:cNvPicPr preferRelativeResize="0"/>
          <p:nvPr/>
        </p:nvPicPr>
        <p:blipFill>
          <a:blip r:embed="rId4">
            <a:alphaModFix/>
          </a:blip>
          <a:stretch>
            <a:fillRect/>
          </a:stretch>
        </p:blipFill>
        <p:spPr>
          <a:xfrm>
            <a:off x="364900" y="846613"/>
            <a:ext cx="1721032" cy="650702"/>
          </a:xfrm>
          <a:prstGeom prst="rect">
            <a:avLst/>
          </a:prstGeom>
          <a:noFill/>
          <a:ln>
            <a:noFill/>
          </a:ln>
        </p:spPr>
      </p:pic>
      <p:pic>
        <p:nvPicPr>
          <p:cNvPr id="1036" name="Google Shape;1036;p180"/>
          <p:cNvPicPr preferRelativeResize="0"/>
          <p:nvPr/>
        </p:nvPicPr>
        <p:blipFill>
          <a:blip r:embed="rId5">
            <a:alphaModFix/>
          </a:blip>
          <a:stretch>
            <a:fillRect/>
          </a:stretch>
        </p:blipFill>
        <p:spPr>
          <a:xfrm>
            <a:off x="4930941" y="1077595"/>
            <a:ext cx="1533929" cy="242498"/>
          </a:xfrm>
          <a:prstGeom prst="rect">
            <a:avLst/>
          </a:prstGeom>
          <a:noFill/>
          <a:ln>
            <a:noFill/>
          </a:ln>
        </p:spPr>
      </p:pic>
      <p:pic>
        <p:nvPicPr>
          <p:cNvPr id="1037" name="Google Shape;1037;p180"/>
          <p:cNvPicPr preferRelativeResize="0"/>
          <p:nvPr/>
        </p:nvPicPr>
        <p:blipFill rotWithShape="1">
          <a:blip r:embed="rId6">
            <a:alphaModFix/>
          </a:blip>
          <a:srcRect b="23248" l="0" r="0" t="20691"/>
          <a:stretch/>
        </p:blipFill>
        <p:spPr>
          <a:xfrm>
            <a:off x="6852605" y="983538"/>
            <a:ext cx="1854096" cy="430605"/>
          </a:xfrm>
          <a:prstGeom prst="rect">
            <a:avLst/>
          </a:prstGeom>
          <a:noFill/>
          <a:ln>
            <a:noFill/>
          </a:ln>
        </p:spPr>
      </p:pic>
      <p:pic>
        <p:nvPicPr>
          <p:cNvPr id="1038" name="Google Shape;1038;p180"/>
          <p:cNvPicPr preferRelativeResize="0"/>
          <p:nvPr/>
        </p:nvPicPr>
        <p:blipFill rotWithShape="1">
          <a:blip r:embed="rId7">
            <a:alphaModFix/>
          </a:blip>
          <a:srcRect b="16264" l="0" r="0" t="16526"/>
          <a:stretch/>
        </p:blipFill>
        <p:spPr>
          <a:xfrm>
            <a:off x="364905" y="1653445"/>
            <a:ext cx="1598720" cy="604428"/>
          </a:xfrm>
          <a:prstGeom prst="rect">
            <a:avLst/>
          </a:prstGeom>
          <a:noFill/>
          <a:ln>
            <a:noFill/>
          </a:ln>
        </p:spPr>
      </p:pic>
      <p:pic>
        <p:nvPicPr>
          <p:cNvPr id="1039" name="Google Shape;1039;p180"/>
          <p:cNvPicPr preferRelativeResize="0"/>
          <p:nvPr/>
        </p:nvPicPr>
        <p:blipFill>
          <a:blip r:embed="rId8">
            <a:alphaModFix/>
          </a:blip>
          <a:stretch>
            <a:fillRect/>
          </a:stretch>
        </p:blipFill>
        <p:spPr>
          <a:xfrm>
            <a:off x="2397390" y="1796923"/>
            <a:ext cx="1938634" cy="538496"/>
          </a:xfrm>
          <a:prstGeom prst="rect">
            <a:avLst/>
          </a:prstGeom>
          <a:noFill/>
          <a:ln>
            <a:noFill/>
          </a:ln>
        </p:spPr>
      </p:pic>
      <p:pic>
        <p:nvPicPr>
          <p:cNvPr id="1040" name="Google Shape;1040;p180"/>
          <p:cNvPicPr preferRelativeResize="0"/>
          <p:nvPr/>
        </p:nvPicPr>
        <p:blipFill rotWithShape="1">
          <a:blip r:embed="rId9">
            <a:alphaModFix/>
          </a:blip>
          <a:srcRect b="25873" l="0" r="0" t="23274"/>
          <a:stretch/>
        </p:blipFill>
        <p:spPr>
          <a:xfrm>
            <a:off x="2439682" y="2662591"/>
            <a:ext cx="1854078" cy="530354"/>
          </a:xfrm>
          <a:prstGeom prst="rect">
            <a:avLst/>
          </a:prstGeom>
          <a:noFill/>
          <a:ln>
            <a:noFill/>
          </a:ln>
        </p:spPr>
      </p:pic>
      <p:pic>
        <p:nvPicPr>
          <p:cNvPr id="1041" name="Google Shape;1041;p180"/>
          <p:cNvPicPr preferRelativeResize="0"/>
          <p:nvPr/>
        </p:nvPicPr>
        <p:blipFill>
          <a:blip r:embed="rId10">
            <a:alphaModFix/>
          </a:blip>
          <a:stretch>
            <a:fillRect/>
          </a:stretch>
        </p:blipFill>
        <p:spPr>
          <a:xfrm>
            <a:off x="6980804" y="1825745"/>
            <a:ext cx="1642096" cy="508415"/>
          </a:xfrm>
          <a:prstGeom prst="rect">
            <a:avLst/>
          </a:prstGeom>
          <a:noFill/>
          <a:ln>
            <a:noFill/>
          </a:ln>
        </p:spPr>
      </p:pic>
      <p:pic>
        <p:nvPicPr>
          <p:cNvPr id="1042" name="Google Shape;1042;p180"/>
          <p:cNvPicPr preferRelativeResize="0"/>
          <p:nvPr/>
        </p:nvPicPr>
        <p:blipFill>
          <a:blip r:embed="rId11">
            <a:alphaModFix/>
          </a:blip>
          <a:stretch>
            <a:fillRect/>
          </a:stretch>
        </p:blipFill>
        <p:spPr>
          <a:xfrm>
            <a:off x="298588" y="2751229"/>
            <a:ext cx="1663857" cy="353084"/>
          </a:xfrm>
          <a:prstGeom prst="rect">
            <a:avLst/>
          </a:prstGeom>
          <a:noFill/>
          <a:ln>
            <a:noFill/>
          </a:ln>
        </p:spPr>
      </p:pic>
      <p:pic>
        <p:nvPicPr>
          <p:cNvPr id="1043" name="Google Shape;1043;p180"/>
          <p:cNvPicPr preferRelativeResize="0"/>
          <p:nvPr/>
        </p:nvPicPr>
        <p:blipFill>
          <a:blip r:embed="rId12">
            <a:alphaModFix/>
          </a:blip>
          <a:stretch>
            <a:fillRect/>
          </a:stretch>
        </p:blipFill>
        <p:spPr>
          <a:xfrm>
            <a:off x="4753425" y="2856087"/>
            <a:ext cx="1642114" cy="215019"/>
          </a:xfrm>
          <a:prstGeom prst="rect">
            <a:avLst/>
          </a:prstGeom>
          <a:noFill/>
          <a:ln>
            <a:noFill/>
          </a:ln>
        </p:spPr>
      </p:pic>
      <p:pic>
        <p:nvPicPr>
          <p:cNvPr id="1044" name="Google Shape;1044;p180"/>
          <p:cNvPicPr preferRelativeResize="0"/>
          <p:nvPr/>
        </p:nvPicPr>
        <p:blipFill>
          <a:blip r:embed="rId13">
            <a:alphaModFix/>
          </a:blip>
          <a:stretch>
            <a:fillRect/>
          </a:stretch>
        </p:blipFill>
        <p:spPr>
          <a:xfrm>
            <a:off x="7021497" y="2732260"/>
            <a:ext cx="1516310" cy="624165"/>
          </a:xfrm>
          <a:prstGeom prst="rect">
            <a:avLst/>
          </a:prstGeom>
          <a:noFill/>
          <a:ln>
            <a:noFill/>
          </a:ln>
        </p:spPr>
      </p:pic>
      <p:pic>
        <p:nvPicPr>
          <p:cNvPr id="1045" name="Google Shape;1045;p180"/>
          <p:cNvPicPr preferRelativeResize="0"/>
          <p:nvPr/>
        </p:nvPicPr>
        <p:blipFill>
          <a:blip r:embed="rId14">
            <a:alphaModFix/>
          </a:blip>
          <a:stretch>
            <a:fillRect/>
          </a:stretch>
        </p:blipFill>
        <p:spPr>
          <a:xfrm>
            <a:off x="2426999" y="1038063"/>
            <a:ext cx="1938634" cy="337326"/>
          </a:xfrm>
          <a:prstGeom prst="rect">
            <a:avLst/>
          </a:prstGeom>
          <a:noFill/>
          <a:ln>
            <a:noFill/>
          </a:ln>
        </p:spPr>
      </p:pic>
      <p:pic>
        <p:nvPicPr>
          <p:cNvPr id="1046" name="Google Shape;1046;p180"/>
          <p:cNvPicPr preferRelativeResize="0"/>
          <p:nvPr/>
        </p:nvPicPr>
        <p:blipFill>
          <a:blip r:embed="rId15">
            <a:alphaModFix/>
          </a:blip>
          <a:stretch>
            <a:fillRect/>
          </a:stretch>
        </p:blipFill>
        <p:spPr>
          <a:xfrm>
            <a:off x="565368" y="3565870"/>
            <a:ext cx="870018" cy="353084"/>
          </a:xfrm>
          <a:prstGeom prst="rect">
            <a:avLst/>
          </a:prstGeom>
          <a:noFill/>
          <a:ln>
            <a:noFill/>
          </a:ln>
        </p:spPr>
      </p:pic>
      <p:pic>
        <p:nvPicPr>
          <p:cNvPr id="1047" name="Google Shape;1047;p180"/>
          <p:cNvPicPr preferRelativeResize="0"/>
          <p:nvPr/>
        </p:nvPicPr>
        <p:blipFill rotWithShape="1">
          <a:blip r:embed="rId16">
            <a:alphaModFix/>
          </a:blip>
          <a:srcRect b="25698" l="15542" r="15563" t="15883"/>
          <a:stretch/>
        </p:blipFill>
        <p:spPr>
          <a:xfrm>
            <a:off x="2493950" y="3561426"/>
            <a:ext cx="1533933" cy="353084"/>
          </a:xfrm>
          <a:prstGeom prst="rect">
            <a:avLst/>
          </a:prstGeom>
          <a:noFill/>
          <a:ln>
            <a:noFill/>
          </a:ln>
        </p:spPr>
      </p:pic>
      <p:pic>
        <p:nvPicPr>
          <p:cNvPr id="1048" name="Google Shape;1048;p180"/>
          <p:cNvPicPr preferRelativeResize="0"/>
          <p:nvPr/>
        </p:nvPicPr>
        <p:blipFill>
          <a:blip r:embed="rId17">
            <a:alphaModFix/>
          </a:blip>
          <a:stretch>
            <a:fillRect/>
          </a:stretch>
        </p:blipFill>
        <p:spPr>
          <a:xfrm>
            <a:off x="4879390" y="3398432"/>
            <a:ext cx="1360582" cy="754913"/>
          </a:xfrm>
          <a:prstGeom prst="rect">
            <a:avLst/>
          </a:prstGeom>
          <a:noFill/>
          <a:ln>
            <a:noFill/>
          </a:ln>
        </p:spPr>
      </p:pic>
      <p:pic>
        <p:nvPicPr>
          <p:cNvPr id="1049" name="Google Shape;1049;p180"/>
          <p:cNvPicPr preferRelativeResize="0"/>
          <p:nvPr/>
        </p:nvPicPr>
        <p:blipFill>
          <a:blip r:embed="rId18">
            <a:alphaModFix/>
          </a:blip>
          <a:stretch>
            <a:fillRect/>
          </a:stretch>
        </p:blipFill>
        <p:spPr>
          <a:xfrm>
            <a:off x="6894725" y="3514358"/>
            <a:ext cx="1854075" cy="556168"/>
          </a:xfrm>
          <a:prstGeom prst="rect">
            <a:avLst/>
          </a:prstGeom>
          <a:noFill/>
          <a:ln>
            <a:noFill/>
          </a:ln>
        </p:spPr>
      </p:pic>
      <p:pic>
        <p:nvPicPr>
          <p:cNvPr id="1050" name="Google Shape;1050;p180"/>
          <p:cNvPicPr preferRelativeResize="0"/>
          <p:nvPr/>
        </p:nvPicPr>
        <p:blipFill rotWithShape="1">
          <a:blip r:embed="rId19">
            <a:alphaModFix/>
          </a:blip>
          <a:srcRect b="31350" l="18921" r="17711" t="29428"/>
          <a:stretch/>
        </p:blipFill>
        <p:spPr>
          <a:xfrm>
            <a:off x="3794375" y="4171657"/>
            <a:ext cx="1721024" cy="532568"/>
          </a:xfrm>
          <a:prstGeom prst="rect">
            <a:avLst/>
          </a:prstGeom>
          <a:noFill/>
          <a:ln>
            <a:noFill/>
          </a:ln>
        </p:spPr>
      </p:pic>
      <p:sp>
        <p:nvSpPr>
          <p:cNvPr id="1051" name="Google Shape;1051;p180"/>
          <p:cNvSpPr/>
          <p:nvPr/>
        </p:nvSpPr>
        <p:spPr>
          <a:xfrm rot="10800000">
            <a:off x="0" y="-7300"/>
            <a:ext cx="2184000" cy="75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0"/>
          <p:cNvSpPr txBox="1"/>
          <p:nvPr/>
        </p:nvSpPr>
        <p:spPr>
          <a:xfrm>
            <a:off x="184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5600</a:t>
            </a:r>
            <a:endParaRPr b="1" i="0" sz="3500" u="none" cap="none" strike="noStrike">
              <a:solidFill>
                <a:srgbClr val="FFFFFF"/>
              </a:solidFill>
              <a:latin typeface="Montserrat"/>
              <a:ea typeface="Montserrat"/>
              <a:cs typeface="Montserrat"/>
              <a:sym typeface="Montserrat"/>
            </a:endParaRPr>
          </a:p>
        </p:txBody>
      </p:sp>
      <p:sp>
        <p:nvSpPr>
          <p:cNvPr id="1053" name="Google Shape;1053;p180"/>
          <p:cNvSpPr txBox="1"/>
          <p:nvPr/>
        </p:nvSpPr>
        <p:spPr>
          <a:xfrm>
            <a:off x="497051" y="422998"/>
            <a:ext cx="10983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340">
                <a:solidFill>
                  <a:schemeClr val="lt1"/>
                </a:solidFill>
                <a:latin typeface="IBM Plex Sans"/>
                <a:ea typeface="IBM Plex Sans"/>
                <a:cs typeface="IBM Plex Sans"/>
                <a:sym typeface="IBM Plex Sans"/>
              </a:rPr>
              <a:t>MEMBERS</a:t>
            </a:r>
            <a:endParaRPr sz="1340">
              <a:solidFill>
                <a:schemeClr val="lt1"/>
              </a:solidFill>
              <a:latin typeface="IBM Plex Sans"/>
              <a:ea typeface="IBM Plex Sans"/>
              <a:cs typeface="IBM Plex Sans"/>
              <a:sym typeface="IBM Plex Sans"/>
            </a:endParaRPr>
          </a:p>
        </p:txBody>
      </p:sp>
      <p:sp>
        <p:nvSpPr>
          <p:cNvPr id="1054" name="Google Shape;1054;p180"/>
          <p:cNvSpPr/>
          <p:nvPr/>
        </p:nvSpPr>
        <p:spPr>
          <a:xfrm rot="10800000">
            <a:off x="6954000" y="-7300"/>
            <a:ext cx="2184000" cy="75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0"/>
          <p:cNvSpPr txBox="1"/>
          <p:nvPr/>
        </p:nvSpPr>
        <p:spPr>
          <a:xfrm>
            <a:off x="7138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1800</a:t>
            </a:r>
            <a:endParaRPr b="1" i="0" sz="3500" u="none" cap="none" strike="noStrike">
              <a:solidFill>
                <a:srgbClr val="FFFFFF"/>
              </a:solidFill>
              <a:latin typeface="Montserrat"/>
              <a:ea typeface="Montserrat"/>
              <a:cs typeface="Montserrat"/>
              <a:sym typeface="Montserrat"/>
            </a:endParaRPr>
          </a:p>
        </p:txBody>
      </p:sp>
      <p:sp>
        <p:nvSpPr>
          <p:cNvPr id="1056" name="Google Shape;1056;p180"/>
          <p:cNvSpPr txBox="1"/>
          <p:nvPr/>
        </p:nvSpPr>
        <p:spPr>
          <a:xfrm>
            <a:off x="6987525" y="458551"/>
            <a:ext cx="2081400" cy="238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040">
                <a:solidFill>
                  <a:schemeClr val="lt1"/>
                </a:solidFill>
                <a:latin typeface="IBM Plex Sans"/>
                <a:ea typeface="IBM Plex Sans"/>
                <a:cs typeface="IBM Plex Sans"/>
                <a:sym typeface="IBM Plex Sans"/>
              </a:rPr>
              <a:t>CERTIFIED PRACTITIONERS</a:t>
            </a:r>
            <a:endParaRPr sz="1040">
              <a:solidFill>
                <a:schemeClr val="lt1"/>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181"/>
          <p:cNvPicPr preferRelativeResize="0"/>
          <p:nvPr/>
        </p:nvPicPr>
        <p:blipFill>
          <a:blip r:embed="rId3">
            <a:alphaModFix/>
          </a:blip>
          <a:stretch>
            <a:fillRect/>
          </a:stretch>
        </p:blipFill>
        <p:spPr>
          <a:xfrm>
            <a:off x="4286543" y="1550268"/>
            <a:ext cx="856498" cy="310731"/>
          </a:xfrm>
          <a:prstGeom prst="rect">
            <a:avLst/>
          </a:prstGeom>
          <a:noFill/>
          <a:ln>
            <a:noFill/>
          </a:ln>
        </p:spPr>
      </p:pic>
      <p:pic>
        <p:nvPicPr>
          <p:cNvPr id="1062" name="Google Shape;1062;p181"/>
          <p:cNvPicPr preferRelativeResize="0"/>
          <p:nvPr/>
        </p:nvPicPr>
        <p:blipFill rotWithShape="1">
          <a:blip r:embed="rId4">
            <a:alphaModFix/>
          </a:blip>
          <a:srcRect b="28617" l="0" r="0" t="30727"/>
          <a:stretch/>
        </p:blipFill>
        <p:spPr>
          <a:xfrm>
            <a:off x="512442" y="2818909"/>
            <a:ext cx="587042" cy="238652"/>
          </a:xfrm>
          <a:prstGeom prst="rect">
            <a:avLst/>
          </a:prstGeom>
          <a:noFill/>
          <a:ln>
            <a:noFill/>
          </a:ln>
        </p:spPr>
      </p:pic>
      <p:pic>
        <p:nvPicPr>
          <p:cNvPr id="1063" name="Google Shape;1063;p181"/>
          <p:cNvPicPr preferRelativeResize="0"/>
          <p:nvPr/>
        </p:nvPicPr>
        <p:blipFill rotWithShape="1">
          <a:blip r:embed="rId5">
            <a:alphaModFix/>
          </a:blip>
          <a:srcRect b="16442" l="0" r="0" t="13500"/>
          <a:stretch/>
        </p:blipFill>
        <p:spPr>
          <a:xfrm>
            <a:off x="5046333" y="3953373"/>
            <a:ext cx="515604" cy="361252"/>
          </a:xfrm>
          <a:prstGeom prst="rect">
            <a:avLst/>
          </a:prstGeom>
          <a:noFill/>
          <a:ln>
            <a:noFill/>
          </a:ln>
        </p:spPr>
      </p:pic>
      <p:pic>
        <p:nvPicPr>
          <p:cNvPr id="1064" name="Google Shape;1064;p181"/>
          <p:cNvPicPr preferRelativeResize="0"/>
          <p:nvPr/>
        </p:nvPicPr>
        <p:blipFill>
          <a:blip r:embed="rId6">
            <a:alphaModFix/>
          </a:blip>
          <a:stretch>
            <a:fillRect/>
          </a:stretch>
        </p:blipFill>
        <p:spPr>
          <a:xfrm>
            <a:off x="1729690" y="2830396"/>
            <a:ext cx="710462" cy="195877"/>
          </a:xfrm>
          <a:prstGeom prst="rect">
            <a:avLst/>
          </a:prstGeom>
          <a:noFill/>
          <a:ln>
            <a:noFill/>
          </a:ln>
        </p:spPr>
      </p:pic>
      <p:pic>
        <p:nvPicPr>
          <p:cNvPr id="1065" name="Google Shape;1065;p181"/>
          <p:cNvPicPr preferRelativeResize="0"/>
          <p:nvPr/>
        </p:nvPicPr>
        <p:blipFill>
          <a:blip r:embed="rId7">
            <a:alphaModFix/>
          </a:blip>
          <a:stretch>
            <a:fillRect/>
          </a:stretch>
        </p:blipFill>
        <p:spPr>
          <a:xfrm>
            <a:off x="5521126" y="2863267"/>
            <a:ext cx="834430" cy="145226"/>
          </a:xfrm>
          <a:prstGeom prst="rect">
            <a:avLst/>
          </a:prstGeom>
          <a:noFill/>
          <a:ln>
            <a:noFill/>
          </a:ln>
        </p:spPr>
      </p:pic>
      <p:pic>
        <p:nvPicPr>
          <p:cNvPr id="1066" name="Google Shape;1066;p181"/>
          <p:cNvPicPr preferRelativeResize="0"/>
          <p:nvPr/>
        </p:nvPicPr>
        <p:blipFill>
          <a:blip r:embed="rId8">
            <a:alphaModFix/>
          </a:blip>
          <a:stretch>
            <a:fillRect/>
          </a:stretch>
        </p:blipFill>
        <p:spPr>
          <a:xfrm>
            <a:off x="8164483" y="1528123"/>
            <a:ext cx="468061" cy="288361"/>
          </a:xfrm>
          <a:prstGeom prst="rect">
            <a:avLst/>
          </a:prstGeom>
          <a:noFill/>
          <a:ln>
            <a:noFill/>
          </a:ln>
        </p:spPr>
      </p:pic>
      <p:pic>
        <p:nvPicPr>
          <p:cNvPr id="1067" name="Google Shape;1067;p181"/>
          <p:cNvPicPr preferRelativeResize="0"/>
          <p:nvPr/>
        </p:nvPicPr>
        <p:blipFill>
          <a:blip r:embed="rId9">
            <a:alphaModFix/>
          </a:blip>
          <a:stretch>
            <a:fillRect/>
          </a:stretch>
        </p:blipFill>
        <p:spPr>
          <a:xfrm>
            <a:off x="641248" y="2208143"/>
            <a:ext cx="396370" cy="396343"/>
          </a:xfrm>
          <a:prstGeom prst="rect">
            <a:avLst/>
          </a:prstGeom>
          <a:noFill/>
          <a:ln>
            <a:noFill/>
          </a:ln>
        </p:spPr>
      </p:pic>
      <p:pic>
        <p:nvPicPr>
          <p:cNvPr id="1068" name="Google Shape;1068;p181"/>
          <p:cNvPicPr preferRelativeResize="0"/>
          <p:nvPr/>
        </p:nvPicPr>
        <p:blipFill>
          <a:blip r:embed="rId10">
            <a:alphaModFix/>
          </a:blip>
          <a:stretch>
            <a:fillRect/>
          </a:stretch>
        </p:blipFill>
        <p:spPr>
          <a:xfrm>
            <a:off x="8080072" y="2137802"/>
            <a:ext cx="710463" cy="371817"/>
          </a:xfrm>
          <a:prstGeom prst="rect">
            <a:avLst/>
          </a:prstGeom>
          <a:noFill/>
          <a:ln>
            <a:noFill/>
          </a:ln>
        </p:spPr>
      </p:pic>
      <p:pic>
        <p:nvPicPr>
          <p:cNvPr id="1069" name="Google Shape;1069;p181"/>
          <p:cNvPicPr preferRelativeResize="0"/>
          <p:nvPr/>
        </p:nvPicPr>
        <p:blipFill>
          <a:blip r:embed="rId11">
            <a:alphaModFix/>
          </a:blip>
          <a:stretch>
            <a:fillRect/>
          </a:stretch>
        </p:blipFill>
        <p:spPr>
          <a:xfrm>
            <a:off x="6169707" y="4075610"/>
            <a:ext cx="773554" cy="145559"/>
          </a:xfrm>
          <a:prstGeom prst="rect">
            <a:avLst/>
          </a:prstGeom>
          <a:noFill/>
          <a:ln>
            <a:noFill/>
          </a:ln>
        </p:spPr>
      </p:pic>
      <p:pic>
        <p:nvPicPr>
          <p:cNvPr id="1070" name="Google Shape;1070;p181"/>
          <p:cNvPicPr preferRelativeResize="0"/>
          <p:nvPr/>
        </p:nvPicPr>
        <p:blipFill rotWithShape="1">
          <a:blip r:embed="rId12">
            <a:alphaModFix/>
          </a:blip>
          <a:srcRect b="34897" l="0" r="0" t="22992"/>
          <a:stretch/>
        </p:blipFill>
        <p:spPr>
          <a:xfrm>
            <a:off x="8071322" y="2813518"/>
            <a:ext cx="651083" cy="274175"/>
          </a:xfrm>
          <a:prstGeom prst="rect">
            <a:avLst/>
          </a:prstGeom>
          <a:noFill/>
          <a:ln>
            <a:noFill/>
          </a:ln>
        </p:spPr>
      </p:pic>
      <p:pic>
        <p:nvPicPr>
          <p:cNvPr id="1071" name="Google Shape;1071;p181"/>
          <p:cNvPicPr preferRelativeResize="0"/>
          <p:nvPr/>
        </p:nvPicPr>
        <p:blipFill rotWithShape="1">
          <a:blip r:embed="rId13">
            <a:alphaModFix/>
          </a:blip>
          <a:srcRect b="17989" l="0" r="0" t="21131"/>
          <a:stretch/>
        </p:blipFill>
        <p:spPr>
          <a:xfrm>
            <a:off x="6887891" y="2728649"/>
            <a:ext cx="651084" cy="396344"/>
          </a:xfrm>
          <a:prstGeom prst="rect">
            <a:avLst/>
          </a:prstGeom>
          <a:noFill/>
          <a:ln>
            <a:noFill/>
          </a:ln>
        </p:spPr>
      </p:pic>
      <p:pic>
        <p:nvPicPr>
          <p:cNvPr id="1072" name="Google Shape;1072;p181"/>
          <p:cNvPicPr preferRelativeResize="0"/>
          <p:nvPr/>
        </p:nvPicPr>
        <p:blipFill>
          <a:blip r:embed="rId14">
            <a:alphaModFix/>
          </a:blip>
          <a:stretch>
            <a:fillRect/>
          </a:stretch>
        </p:blipFill>
        <p:spPr>
          <a:xfrm>
            <a:off x="3601923" y="4051953"/>
            <a:ext cx="710463" cy="192870"/>
          </a:xfrm>
          <a:prstGeom prst="rect">
            <a:avLst/>
          </a:prstGeom>
          <a:noFill/>
          <a:ln>
            <a:noFill/>
          </a:ln>
        </p:spPr>
      </p:pic>
      <p:pic>
        <p:nvPicPr>
          <p:cNvPr id="1073" name="Google Shape;1073;p181"/>
          <p:cNvPicPr preferRelativeResize="0"/>
          <p:nvPr/>
        </p:nvPicPr>
        <p:blipFill>
          <a:blip r:embed="rId15">
            <a:alphaModFix/>
          </a:blip>
          <a:stretch>
            <a:fillRect/>
          </a:stretch>
        </p:blipFill>
        <p:spPr>
          <a:xfrm>
            <a:off x="1411973" y="1611690"/>
            <a:ext cx="1197251" cy="202865"/>
          </a:xfrm>
          <a:prstGeom prst="rect">
            <a:avLst/>
          </a:prstGeom>
          <a:noFill/>
          <a:ln>
            <a:noFill/>
          </a:ln>
        </p:spPr>
      </p:pic>
      <p:pic>
        <p:nvPicPr>
          <p:cNvPr id="1074" name="Google Shape;1074;p181"/>
          <p:cNvPicPr preferRelativeResize="0"/>
          <p:nvPr/>
        </p:nvPicPr>
        <p:blipFill>
          <a:blip r:embed="rId16">
            <a:alphaModFix/>
          </a:blip>
          <a:stretch>
            <a:fillRect/>
          </a:stretch>
        </p:blipFill>
        <p:spPr>
          <a:xfrm>
            <a:off x="5575267" y="1639019"/>
            <a:ext cx="773554" cy="115168"/>
          </a:xfrm>
          <a:prstGeom prst="rect">
            <a:avLst/>
          </a:prstGeom>
          <a:noFill/>
          <a:ln>
            <a:noFill/>
          </a:ln>
        </p:spPr>
      </p:pic>
      <p:pic>
        <p:nvPicPr>
          <p:cNvPr id="1075" name="Google Shape;1075;p181"/>
          <p:cNvPicPr preferRelativeResize="0"/>
          <p:nvPr/>
        </p:nvPicPr>
        <p:blipFill>
          <a:blip r:embed="rId17">
            <a:alphaModFix/>
          </a:blip>
          <a:stretch>
            <a:fillRect/>
          </a:stretch>
        </p:blipFill>
        <p:spPr>
          <a:xfrm>
            <a:off x="3082367" y="3328175"/>
            <a:ext cx="749577" cy="366601"/>
          </a:xfrm>
          <a:prstGeom prst="rect">
            <a:avLst/>
          </a:prstGeom>
          <a:noFill/>
          <a:ln>
            <a:noFill/>
          </a:ln>
        </p:spPr>
      </p:pic>
      <p:pic>
        <p:nvPicPr>
          <p:cNvPr id="1076" name="Google Shape;1076;p181"/>
          <p:cNvPicPr preferRelativeResize="0"/>
          <p:nvPr/>
        </p:nvPicPr>
        <p:blipFill>
          <a:blip r:embed="rId18">
            <a:alphaModFix/>
          </a:blip>
          <a:stretch>
            <a:fillRect/>
          </a:stretch>
        </p:blipFill>
        <p:spPr>
          <a:xfrm>
            <a:off x="6776669" y="3406090"/>
            <a:ext cx="856501" cy="163204"/>
          </a:xfrm>
          <a:prstGeom prst="rect">
            <a:avLst/>
          </a:prstGeom>
          <a:noFill/>
          <a:ln>
            <a:noFill/>
          </a:ln>
        </p:spPr>
      </p:pic>
      <p:pic>
        <p:nvPicPr>
          <p:cNvPr id="1077" name="Google Shape;1077;p181"/>
          <p:cNvPicPr preferRelativeResize="0"/>
          <p:nvPr/>
        </p:nvPicPr>
        <p:blipFill>
          <a:blip r:embed="rId19">
            <a:alphaModFix/>
          </a:blip>
          <a:stretch>
            <a:fillRect/>
          </a:stretch>
        </p:blipFill>
        <p:spPr>
          <a:xfrm>
            <a:off x="5686373" y="1067491"/>
            <a:ext cx="710462" cy="212131"/>
          </a:xfrm>
          <a:prstGeom prst="rect">
            <a:avLst/>
          </a:prstGeom>
          <a:noFill/>
          <a:ln>
            <a:noFill/>
          </a:ln>
        </p:spPr>
      </p:pic>
      <p:pic>
        <p:nvPicPr>
          <p:cNvPr id="1078" name="Google Shape;1078;p181"/>
          <p:cNvPicPr preferRelativeResize="0"/>
          <p:nvPr/>
        </p:nvPicPr>
        <p:blipFill>
          <a:blip r:embed="rId20">
            <a:alphaModFix/>
          </a:blip>
          <a:stretch>
            <a:fillRect/>
          </a:stretch>
        </p:blipFill>
        <p:spPr>
          <a:xfrm>
            <a:off x="6783618" y="1023700"/>
            <a:ext cx="1107963" cy="299717"/>
          </a:xfrm>
          <a:prstGeom prst="rect">
            <a:avLst/>
          </a:prstGeom>
          <a:noFill/>
          <a:ln>
            <a:noFill/>
          </a:ln>
        </p:spPr>
      </p:pic>
      <p:pic>
        <p:nvPicPr>
          <p:cNvPr id="1079" name="Google Shape;1079;p181"/>
          <p:cNvPicPr preferRelativeResize="0"/>
          <p:nvPr/>
        </p:nvPicPr>
        <p:blipFill rotWithShape="1">
          <a:blip r:embed="rId21">
            <a:alphaModFix/>
          </a:blip>
          <a:srcRect b="0" l="0" r="37390" t="0"/>
          <a:stretch/>
        </p:blipFill>
        <p:spPr>
          <a:xfrm>
            <a:off x="427426" y="3444762"/>
            <a:ext cx="749576" cy="221506"/>
          </a:xfrm>
          <a:prstGeom prst="rect">
            <a:avLst/>
          </a:prstGeom>
          <a:noFill/>
          <a:ln>
            <a:noFill/>
          </a:ln>
        </p:spPr>
      </p:pic>
      <p:pic>
        <p:nvPicPr>
          <p:cNvPr id="1080" name="Google Shape;1080;p181"/>
          <p:cNvPicPr preferRelativeResize="0"/>
          <p:nvPr/>
        </p:nvPicPr>
        <p:blipFill>
          <a:blip r:embed="rId22">
            <a:alphaModFix/>
          </a:blip>
          <a:stretch>
            <a:fillRect/>
          </a:stretch>
        </p:blipFill>
        <p:spPr>
          <a:xfrm>
            <a:off x="7967787" y="3391595"/>
            <a:ext cx="917839" cy="238631"/>
          </a:xfrm>
          <a:prstGeom prst="rect">
            <a:avLst/>
          </a:prstGeom>
          <a:noFill/>
          <a:ln>
            <a:noFill/>
          </a:ln>
        </p:spPr>
      </p:pic>
      <p:pic>
        <p:nvPicPr>
          <p:cNvPr id="1081" name="Google Shape;1081;p181"/>
          <p:cNvPicPr preferRelativeResize="0"/>
          <p:nvPr/>
        </p:nvPicPr>
        <p:blipFill>
          <a:blip r:embed="rId23">
            <a:alphaModFix/>
          </a:blip>
          <a:stretch>
            <a:fillRect/>
          </a:stretch>
        </p:blipFill>
        <p:spPr>
          <a:xfrm>
            <a:off x="7398515" y="4002763"/>
            <a:ext cx="834430" cy="233835"/>
          </a:xfrm>
          <a:prstGeom prst="rect">
            <a:avLst/>
          </a:prstGeom>
          <a:noFill/>
          <a:ln>
            <a:noFill/>
          </a:ln>
        </p:spPr>
      </p:pic>
      <p:pic>
        <p:nvPicPr>
          <p:cNvPr id="1082" name="Google Shape;1082;p181"/>
          <p:cNvPicPr preferRelativeResize="0"/>
          <p:nvPr/>
        </p:nvPicPr>
        <p:blipFill>
          <a:blip r:embed="rId24">
            <a:alphaModFix/>
          </a:blip>
          <a:stretch>
            <a:fillRect/>
          </a:stretch>
        </p:blipFill>
        <p:spPr>
          <a:xfrm>
            <a:off x="3049160" y="1556659"/>
            <a:ext cx="710463" cy="362386"/>
          </a:xfrm>
          <a:prstGeom prst="rect">
            <a:avLst/>
          </a:prstGeom>
          <a:noFill/>
          <a:ln>
            <a:noFill/>
          </a:ln>
        </p:spPr>
      </p:pic>
      <p:pic>
        <p:nvPicPr>
          <p:cNvPr id="1083" name="Google Shape;1083;p181"/>
          <p:cNvPicPr preferRelativeResize="0"/>
          <p:nvPr/>
        </p:nvPicPr>
        <p:blipFill>
          <a:blip r:embed="rId25">
            <a:alphaModFix/>
          </a:blip>
          <a:stretch>
            <a:fillRect/>
          </a:stretch>
        </p:blipFill>
        <p:spPr>
          <a:xfrm>
            <a:off x="4346798" y="2211942"/>
            <a:ext cx="651083" cy="287370"/>
          </a:xfrm>
          <a:prstGeom prst="rect">
            <a:avLst/>
          </a:prstGeom>
          <a:noFill/>
          <a:ln>
            <a:noFill/>
          </a:ln>
        </p:spPr>
      </p:pic>
      <p:pic>
        <p:nvPicPr>
          <p:cNvPr id="1084" name="Google Shape;1084;p181"/>
          <p:cNvPicPr preferRelativeResize="0"/>
          <p:nvPr/>
        </p:nvPicPr>
        <p:blipFill>
          <a:blip r:embed="rId26">
            <a:alphaModFix/>
          </a:blip>
          <a:stretch>
            <a:fillRect/>
          </a:stretch>
        </p:blipFill>
        <p:spPr>
          <a:xfrm>
            <a:off x="1755723" y="3331638"/>
            <a:ext cx="710462" cy="364017"/>
          </a:xfrm>
          <a:prstGeom prst="rect">
            <a:avLst/>
          </a:prstGeom>
          <a:noFill/>
          <a:ln>
            <a:noFill/>
          </a:ln>
        </p:spPr>
      </p:pic>
      <p:pic>
        <p:nvPicPr>
          <p:cNvPr id="1085" name="Google Shape;1085;p181"/>
          <p:cNvPicPr preferRelativeResize="0"/>
          <p:nvPr/>
        </p:nvPicPr>
        <p:blipFill>
          <a:blip r:embed="rId27">
            <a:alphaModFix/>
          </a:blip>
          <a:stretch>
            <a:fillRect/>
          </a:stretch>
        </p:blipFill>
        <p:spPr>
          <a:xfrm>
            <a:off x="6837915" y="1528118"/>
            <a:ext cx="710462" cy="288352"/>
          </a:xfrm>
          <a:prstGeom prst="rect">
            <a:avLst/>
          </a:prstGeom>
          <a:noFill/>
          <a:ln>
            <a:noFill/>
          </a:ln>
        </p:spPr>
      </p:pic>
      <p:pic>
        <p:nvPicPr>
          <p:cNvPr id="1086" name="Google Shape;1086;p181"/>
          <p:cNvPicPr preferRelativeResize="0"/>
          <p:nvPr/>
        </p:nvPicPr>
        <p:blipFill rotWithShape="1">
          <a:blip r:embed="rId28">
            <a:alphaModFix/>
          </a:blip>
          <a:srcRect b="24094" l="6845" r="6061" t="21868"/>
          <a:stretch/>
        </p:blipFill>
        <p:spPr>
          <a:xfrm>
            <a:off x="6792292" y="2231165"/>
            <a:ext cx="856499" cy="250684"/>
          </a:xfrm>
          <a:prstGeom prst="rect">
            <a:avLst/>
          </a:prstGeom>
          <a:noFill/>
          <a:ln>
            <a:noFill/>
          </a:ln>
        </p:spPr>
      </p:pic>
      <p:pic>
        <p:nvPicPr>
          <p:cNvPr id="1087" name="Google Shape;1087;p181"/>
          <p:cNvPicPr preferRelativeResize="0"/>
          <p:nvPr/>
        </p:nvPicPr>
        <p:blipFill>
          <a:blip r:embed="rId29">
            <a:alphaModFix/>
          </a:blip>
          <a:stretch>
            <a:fillRect/>
          </a:stretch>
        </p:blipFill>
        <p:spPr>
          <a:xfrm>
            <a:off x="4297588" y="3362246"/>
            <a:ext cx="834427" cy="253026"/>
          </a:xfrm>
          <a:prstGeom prst="rect">
            <a:avLst/>
          </a:prstGeom>
          <a:noFill/>
          <a:ln>
            <a:noFill/>
          </a:ln>
        </p:spPr>
      </p:pic>
      <p:pic>
        <p:nvPicPr>
          <p:cNvPr id="1088" name="Google Shape;1088;p181"/>
          <p:cNvPicPr preferRelativeResize="0"/>
          <p:nvPr/>
        </p:nvPicPr>
        <p:blipFill>
          <a:blip r:embed="rId30">
            <a:alphaModFix/>
          </a:blip>
          <a:stretch>
            <a:fillRect/>
          </a:stretch>
        </p:blipFill>
        <p:spPr>
          <a:xfrm>
            <a:off x="5749369" y="3333383"/>
            <a:ext cx="371849" cy="317450"/>
          </a:xfrm>
          <a:prstGeom prst="rect">
            <a:avLst/>
          </a:prstGeom>
          <a:noFill/>
          <a:ln>
            <a:noFill/>
          </a:ln>
        </p:spPr>
      </p:pic>
      <p:pic>
        <p:nvPicPr>
          <p:cNvPr id="1089" name="Google Shape;1089;p181"/>
          <p:cNvPicPr preferRelativeResize="0"/>
          <p:nvPr/>
        </p:nvPicPr>
        <p:blipFill>
          <a:blip r:embed="rId31">
            <a:alphaModFix/>
          </a:blip>
          <a:stretch>
            <a:fillRect/>
          </a:stretch>
        </p:blipFill>
        <p:spPr>
          <a:xfrm>
            <a:off x="8171230" y="1031957"/>
            <a:ext cx="587040" cy="291194"/>
          </a:xfrm>
          <a:prstGeom prst="rect">
            <a:avLst/>
          </a:prstGeom>
          <a:noFill/>
          <a:ln>
            <a:noFill/>
          </a:ln>
        </p:spPr>
      </p:pic>
      <p:pic>
        <p:nvPicPr>
          <p:cNvPr id="1090" name="Google Shape;1090;p181"/>
          <p:cNvPicPr preferRelativeResize="0"/>
          <p:nvPr/>
        </p:nvPicPr>
        <p:blipFill>
          <a:blip r:embed="rId32">
            <a:alphaModFix/>
          </a:blip>
          <a:stretch>
            <a:fillRect/>
          </a:stretch>
        </p:blipFill>
        <p:spPr>
          <a:xfrm>
            <a:off x="2275343" y="4044669"/>
            <a:ext cx="856500" cy="234724"/>
          </a:xfrm>
          <a:prstGeom prst="rect">
            <a:avLst/>
          </a:prstGeom>
          <a:noFill/>
          <a:ln>
            <a:noFill/>
          </a:ln>
        </p:spPr>
      </p:pic>
      <p:pic>
        <p:nvPicPr>
          <p:cNvPr id="1091" name="Google Shape;1091;p181"/>
          <p:cNvPicPr preferRelativeResize="0"/>
          <p:nvPr/>
        </p:nvPicPr>
        <p:blipFill>
          <a:blip r:embed="rId33">
            <a:alphaModFix/>
          </a:blip>
          <a:stretch>
            <a:fillRect/>
          </a:stretch>
        </p:blipFill>
        <p:spPr>
          <a:xfrm>
            <a:off x="478227" y="1080891"/>
            <a:ext cx="773552" cy="192813"/>
          </a:xfrm>
          <a:prstGeom prst="rect">
            <a:avLst/>
          </a:prstGeom>
          <a:noFill/>
          <a:ln>
            <a:noFill/>
          </a:ln>
        </p:spPr>
      </p:pic>
      <p:pic>
        <p:nvPicPr>
          <p:cNvPr id="1092" name="Google Shape;1092;p181"/>
          <p:cNvPicPr preferRelativeResize="0"/>
          <p:nvPr/>
        </p:nvPicPr>
        <p:blipFill>
          <a:blip r:embed="rId34">
            <a:alphaModFix/>
          </a:blip>
          <a:stretch>
            <a:fillRect/>
          </a:stretch>
        </p:blipFill>
        <p:spPr>
          <a:xfrm>
            <a:off x="1154172" y="4001017"/>
            <a:ext cx="651083" cy="280531"/>
          </a:xfrm>
          <a:prstGeom prst="rect">
            <a:avLst/>
          </a:prstGeom>
          <a:noFill/>
          <a:ln>
            <a:noFill/>
          </a:ln>
        </p:spPr>
      </p:pic>
      <p:pic>
        <p:nvPicPr>
          <p:cNvPr id="1093" name="Google Shape;1093;p181"/>
          <p:cNvPicPr preferRelativeResize="0"/>
          <p:nvPr/>
        </p:nvPicPr>
        <p:blipFill>
          <a:blip r:embed="rId35">
            <a:alphaModFix/>
          </a:blip>
          <a:stretch>
            <a:fillRect/>
          </a:stretch>
        </p:blipFill>
        <p:spPr>
          <a:xfrm>
            <a:off x="3070374" y="2818834"/>
            <a:ext cx="773555" cy="343980"/>
          </a:xfrm>
          <a:prstGeom prst="rect">
            <a:avLst/>
          </a:prstGeom>
          <a:noFill/>
          <a:ln>
            <a:noFill/>
          </a:ln>
        </p:spPr>
      </p:pic>
      <p:pic>
        <p:nvPicPr>
          <p:cNvPr id="1094" name="Google Shape;1094;p181"/>
          <p:cNvPicPr preferRelativeResize="0"/>
          <p:nvPr/>
        </p:nvPicPr>
        <p:blipFill>
          <a:blip r:embed="rId36">
            <a:alphaModFix/>
          </a:blip>
          <a:stretch>
            <a:fillRect/>
          </a:stretch>
        </p:blipFill>
        <p:spPr>
          <a:xfrm>
            <a:off x="1748682" y="1071678"/>
            <a:ext cx="917837" cy="198526"/>
          </a:xfrm>
          <a:prstGeom prst="rect">
            <a:avLst/>
          </a:prstGeom>
          <a:noFill/>
          <a:ln>
            <a:noFill/>
          </a:ln>
        </p:spPr>
      </p:pic>
      <p:pic>
        <p:nvPicPr>
          <p:cNvPr id="1095" name="Google Shape;1095;p181"/>
          <p:cNvPicPr preferRelativeResize="0"/>
          <p:nvPr/>
        </p:nvPicPr>
        <p:blipFill>
          <a:blip r:embed="rId37">
            <a:alphaModFix/>
          </a:blip>
          <a:stretch>
            <a:fillRect/>
          </a:stretch>
        </p:blipFill>
        <p:spPr>
          <a:xfrm>
            <a:off x="3109430" y="1109732"/>
            <a:ext cx="834427" cy="171528"/>
          </a:xfrm>
          <a:prstGeom prst="rect">
            <a:avLst/>
          </a:prstGeom>
          <a:noFill/>
          <a:ln>
            <a:noFill/>
          </a:ln>
        </p:spPr>
      </p:pic>
      <p:pic>
        <p:nvPicPr>
          <p:cNvPr id="1096" name="Google Shape;1096;p181"/>
          <p:cNvPicPr preferRelativeResize="0"/>
          <p:nvPr/>
        </p:nvPicPr>
        <p:blipFill rotWithShape="1">
          <a:blip r:embed="rId38">
            <a:alphaModFix/>
          </a:blip>
          <a:srcRect b="0" l="0" r="58188" t="0"/>
          <a:stretch/>
        </p:blipFill>
        <p:spPr>
          <a:xfrm>
            <a:off x="4321771" y="2808612"/>
            <a:ext cx="710464" cy="252624"/>
          </a:xfrm>
          <a:prstGeom prst="rect">
            <a:avLst/>
          </a:prstGeom>
          <a:noFill/>
          <a:ln>
            <a:noFill/>
          </a:ln>
        </p:spPr>
      </p:pic>
      <p:pic>
        <p:nvPicPr>
          <p:cNvPr id="1097" name="Google Shape;1097;p181"/>
          <p:cNvPicPr preferRelativeResize="0"/>
          <p:nvPr/>
        </p:nvPicPr>
        <p:blipFill>
          <a:blip r:embed="rId39">
            <a:alphaModFix/>
          </a:blip>
          <a:stretch>
            <a:fillRect/>
          </a:stretch>
        </p:blipFill>
        <p:spPr>
          <a:xfrm>
            <a:off x="2997967" y="2129015"/>
            <a:ext cx="749576" cy="453236"/>
          </a:xfrm>
          <a:prstGeom prst="rect">
            <a:avLst/>
          </a:prstGeom>
          <a:noFill/>
          <a:ln>
            <a:noFill/>
          </a:ln>
        </p:spPr>
      </p:pic>
      <p:pic>
        <p:nvPicPr>
          <p:cNvPr id="1098" name="Google Shape;1098;p181"/>
          <p:cNvPicPr preferRelativeResize="0"/>
          <p:nvPr/>
        </p:nvPicPr>
        <p:blipFill rotWithShape="1">
          <a:blip r:embed="rId40">
            <a:alphaModFix/>
          </a:blip>
          <a:srcRect b="0" l="0" r="28921" t="0"/>
          <a:stretch/>
        </p:blipFill>
        <p:spPr>
          <a:xfrm>
            <a:off x="4300588" y="1125443"/>
            <a:ext cx="975967" cy="145548"/>
          </a:xfrm>
          <a:prstGeom prst="rect">
            <a:avLst/>
          </a:prstGeom>
          <a:noFill/>
          <a:ln>
            <a:noFill/>
          </a:ln>
        </p:spPr>
      </p:pic>
      <p:pic>
        <p:nvPicPr>
          <p:cNvPr id="1099" name="Google Shape;1099;p181"/>
          <p:cNvPicPr preferRelativeResize="0"/>
          <p:nvPr/>
        </p:nvPicPr>
        <p:blipFill>
          <a:blip r:embed="rId41">
            <a:alphaModFix/>
          </a:blip>
          <a:stretch>
            <a:fillRect/>
          </a:stretch>
        </p:blipFill>
        <p:spPr>
          <a:xfrm>
            <a:off x="531939" y="1554552"/>
            <a:ext cx="587037" cy="320905"/>
          </a:xfrm>
          <a:prstGeom prst="rect">
            <a:avLst/>
          </a:prstGeom>
          <a:noFill/>
          <a:ln>
            <a:noFill/>
          </a:ln>
        </p:spPr>
      </p:pic>
      <p:pic>
        <p:nvPicPr>
          <p:cNvPr id="1100" name="Google Shape;1100;p181"/>
          <p:cNvPicPr preferRelativeResize="0"/>
          <p:nvPr/>
        </p:nvPicPr>
        <p:blipFill>
          <a:blip r:embed="rId42">
            <a:alphaModFix/>
          </a:blip>
          <a:stretch>
            <a:fillRect/>
          </a:stretch>
        </p:blipFill>
        <p:spPr>
          <a:xfrm>
            <a:off x="1737816" y="2286858"/>
            <a:ext cx="773554" cy="205004"/>
          </a:xfrm>
          <a:prstGeom prst="rect">
            <a:avLst/>
          </a:prstGeom>
          <a:noFill/>
          <a:ln>
            <a:noFill/>
          </a:ln>
        </p:spPr>
      </p:pic>
      <p:sp>
        <p:nvSpPr>
          <p:cNvPr id="1101" name="Google Shape;1101;p181"/>
          <p:cNvSpPr/>
          <p:nvPr/>
        </p:nvSpPr>
        <p:spPr>
          <a:xfrm rot="10800000">
            <a:off x="7900" y="-7400"/>
            <a:ext cx="9132000" cy="754800"/>
          </a:xfrm>
          <a:prstGeom prst="rect">
            <a:avLst/>
          </a:prstGeom>
          <a:solidFill>
            <a:srgbClr val="2F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81"/>
          <p:cNvSpPr txBox="1"/>
          <p:nvPr/>
        </p:nvSpPr>
        <p:spPr>
          <a:xfrm>
            <a:off x="3112479" y="156423"/>
            <a:ext cx="27066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840">
                <a:solidFill>
                  <a:schemeClr val="lt1"/>
                </a:solidFill>
                <a:latin typeface="IBM Plex Sans"/>
                <a:ea typeface="IBM Plex Sans"/>
                <a:cs typeface="IBM Plex Sans"/>
                <a:sym typeface="IBM Plex Sans"/>
              </a:rPr>
              <a:t>GENERAL</a:t>
            </a:r>
            <a:r>
              <a:rPr lang="en" sz="1840">
                <a:solidFill>
                  <a:schemeClr val="lt1"/>
                </a:solidFill>
                <a:latin typeface="IBM Plex Sans"/>
                <a:ea typeface="IBM Plex Sans"/>
                <a:cs typeface="IBM Plex Sans"/>
                <a:sym typeface="IBM Plex Sans"/>
              </a:rPr>
              <a:t> PARTNERS</a:t>
            </a:r>
            <a:endParaRPr sz="1840">
              <a:solidFill>
                <a:schemeClr val="lt1"/>
              </a:solidFill>
              <a:latin typeface="IBM Plex Sans"/>
              <a:ea typeface="IBM Plex Sans"/>
              <a:cs typeface="IBM Plex Sans"/>
              <a:sym typeface="IBM Plex Sans"/>
            </a:endParaRPr>
          </a:p>
        </p:txBody>
      </p:sp>
      <p:sp>
        <p:nvSpPr>
          <p:cNvPr id="1103" name="Google Shape;1103;p181"/>
          <p:cNvSpPr/>
          <p:nvPr/>
        </p:nvSpPr>
        <p:spPr>
          <a:xfrm rot="10800000">
            <a:off x="0" y="-7300"/>
            <a:ext cx="2184000" cy="75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81"/>
          <p:cNvSpPr txBox="1"/>
          <p:nvPr/>
        </p:nvSpPr>
        <p:spPr>
          <a:xfrm>
            <a:off x="184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5600</a:t>
            </a:r>
            <a:endParaRPr b="1" i="0" sz="3500" u="none" cap="none" strike="noStrike">
              <a:solidFill>
                <a:srgbClr val="FFFFFF"/>
              </a:solidFill>
              <a:latin typeface="Montserrat"/>
              <a:ea typeface="Montserrat"/>
              <a:cs typeface="Montserrat"/>
              <a:sym typeface="Montserrat"/>
            </a:endParaRPr>
          </a:p>
        </p:txBody>
      </p:sp>
      <p:sp>
        <p:nvSpPr>
          <p:cNvPr id="1105" name="Google Shape;1105;p181"/>
          <p:cNvSpPr txBox="1"/>
          <p:nvPr/>
        </p:nvSpPr>
        <p:spPr>
          <a:xfrm>
            <a:off x="497051" y="422998"/>
            <a:ext cx="10983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340">
                <a:solidFill>
                  <a:schemeClr val="lt1"/>
                </a:solidFill>
                <a:latin typeface="IBM Plex Sans"/>
                <a:ea typeface="IBM Plex Sans"/>
                <a:cs typeface="IBM Plex Sans"/>
                <a:sym typeface="IBM Plex Sans"/>
              </a:rPr>
              <a:t>MEMBERS</a:t>
            </a:r>
            <a:endParaRPr sz="1340">
              <a:solidFill>
                <a:schemeClr val="lt1"/>
              </a:solidFill>
              <a:latin typeface="IBM Plex Sans"/>
              <a:ea typeface="IBM Plex Sans"/>
              <a:cs typeface="IBM Plex Sans"/>
              <a:sym typeface="IBM Plex Sans"/>
            </a:endParaRPr>
          </a:p>
        </p:txBody>
      </p:sp>
      <p:sp>
        <p:nvSpPr>
          <p:cNvPr id="1106" name="Google Shape;1106;p181"/>
          <p:cNvSpPr/>
          <p:nvPr/>
        </p:nvSpPr>
        <p:spPr>
          <a:xfrm rot="10800000">
            <a:off x="6954000" y="-7300"/>
            <a:ext cx="2184000" cy="75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81"/>
          <p:cNvSpPr txBox="1"/>
          <p:nvPr/>
        </p:nvSpPr>
        <p:spPr>
          <a:xfrm>
            <a:off x="7138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1800</a:t>
            </a:r>
            <a:endParaRPr b="1" i="0" sz="3500" u="none" cap="none" strike="noStrike">
              <a:solidFill>
                <a:srgbClr val="FFFFFF"/>
              </a:solidFill>
              <a:latin typeface="Montserrat"/>
              <a:ea typeface="Montserrat"/>
              <a:cs typeface="Montserrat"/>
              <a:sym typeface="Montserrat"/>
            </a:endParaRPr>
          </a:p>
        </p:txBody>
      </p:sp>
      <p:sp>
        <p:nvSpPr>
          <p:cNvPr id="1108" name="Google Shape;1108;p181"/>
          <p:cNvSpPr txBox="1"/>
          <p:nvPr/>
        </p:nvSpPr>
        <p:spPr>
          <a:xfrm>
            <a:off x="6987525" y="458551"/>
            <a:ext cx="2081400" cy="238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040">
                <a:solidFill>
                  <a:schemeClr val="lt1"/>
                </a:solidFill>
                <a:latin typeface="IBM Plex Sans"/>
                <a:ea typeface="IBM Plex Sans"/>
                <a:cs typeface="IBM Plex Sans"/>
                <a:sym typeface="IBM Plex Sans"/>
              </a:rPr>
              <a:t>CERTIFIED PRACTITIONERS</a:t>
            </a:r>
            <a:endParaRPr sz="1040">
              <a:solidFill>
                <a:schemeClr val="lt1"/>
              </a:solidFill>
              <a:latin typeface="IBM Plex Sans"/>
              <a:ea typeface="IBM Plex Sans"/>
              <a:cs typeface="IBM Plex Sans"/>
              <a:sym typeface="IBM Plex Sans"/>
            </a:endParaRPr>
          </a:p>
        </p:txBody>
      </p:sp>
      <p:pic>
        <p:nvPicPr>
          <p:cNvPr id="1109" name="Google Shape;1109;p181"/>
          <p:cNvPicPr preferRelativeResize="0"/>
          <p:nvPr/>
        </p:nvPicPr>
        <p:blipFill>
          <a:blip r:embed="rId43">
            <a:alphaModFix/>
          </a:blip>
          <a:stretch>
            <a:fillRect/>
          </a:stretch>
        </p:blipFill>
        <p:spPr>
          <a:xfrm>
            <a:off x="5572973" y="2219050"/>
            <a:ext cx="710450" cy="266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2"/>
          <p:cNvSpPr txBox="1"/>
          <p:nvPr>
            <p:ph idx="1" type="body"/>
          </p:nvPr>
        </p:nvSpPr>
        <p:spPr>
          <a:xfrm>
            <a:off x="311700" y="1035900"/>
            <a:ext cx="45267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Certification Track </a:t>
            </a:r>
            <a:r>
              <a:rPr lang="en">
                <a:solidFill>
                  <a:schemeClr val="lt1"/>
                </a:solidFill>
                <a:latin typeface="Source Sans Pro"/>
                <a:ea typeface="Source Sans Pro"/>
                <a:cs typeface="Source Sans Pro"/>
                <a:sym typeface="Source Sans Pro"/>
              </a:rPr>
              <a:t>for FinOps practitioners and consultants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Practitioner</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334327" lvl="0" marL="457200" rtl="0" algn="l">
              <a:spcBef>
                <a:spcPts val="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Professional</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0" lvl="0" marL="914400" rtl="0" algn="l">
              <a:spcBef>
                <a:spcPts val="1200"/>
              </a:spcBef>
              <a:spcAft>
                <a:spcPts val="0"/>
              </a:spcAft>
              <a:buNone/>
            </a:pPr>
            <a:r>
              <a:t/>
            </a:r>
            <a:endParaRPr>
              <a:solidFill>
                <a:schemeClr val="lt1"/>
              </a:solidFill>
              <a:latin typeface="Source Sans Pro"/>
              <a:ea typeface="Source Sans Pro"/>
              <a:cs typeface="Source Sans Pro"/>
              <a:sym typeface="Source Sans Pro"/>
            </a:endParaRPr>
          </a:p>
          <a:p>
            <a:pPr indent="0" lvl="0" marL="0" rtl="0" algn="l">
              <a:spcBef>
                <a:spcPts val="1200"/>
              </a:spcBef>
              <a:spcAft>
                <a:spcPts val="0"/>
              </a:spcAft>
              <a:buNone/>
            </a:pPr>
            <a:r>
              <a:rPr b="1" lang="en">
                <a:solidFill>
                  <a:schemeClr val="lt1"/>
                </a:solidFill>
                <a:latin typeface="Source Sans Pro"/>
                <a:ea typeface="Source Sans Pro"/>
                <a:cs typeface="Source Sans Pro"/>
                <a:sym typeface="Source Sans Pro"/>
              </a:rPr>
              <a:t>Persona-based Training</a:t>
            </a:r>
            <a:r>
              <a:rPr lang="en">
                <a:solidFill>
                  <a:schemeClr val="lt1"/>
                </a:solidFill>
                <a:latin typeface="Source Sans Pro"/>
                <a:ea typeface="Source Sans Pro"/>
                <a:cs typeface="Source Sans Pro"/>
                <a:sym typeface="Source Sans Pro"/>
              </a:rPr>
              <a:t> for stakeholders working with FinOps teams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Individual courses for Engineers, Finance, Executives, Procurement and Product</a:t>
            </a:r>
            <a:endParaRPr>
              <a:solidFill>
                <a:schemeClr val="lt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500">
                <a:solidFill>
                  <a:schemeClr val="lt1"/>
                </a:solidFill>
              </a:rPr>
              <a:t>Go to </a:t>
            </a:r>
            <a:r>
              <a:rPr b="1" lang="en" sz="1500">
                <a:solidFill>
                  <a:schemeClr val="lt1"/>
                </a:solidFill>
              </a:rPr>
              <a:t>FinOps.org/certification</a:t>
            </a:r>
            <a:r>
              <a:rPr lang="en" sz="1500">
                <a:solidFill>
                  <a:schemeClr val="lt1"/>
                </a:solidFill>
              </a:rPr>
              <a:t> </a:t>
            </a:r>
            <a:endParaRPr sz="1500">
              <a:solidFill>
                <a:schemeClr val="lt1"/>
              </a:solidFill>
            </a:endParaRPr>
          </a:p>
        </p:txBody>
      </p:sp>
      <p:sp>
        <p:nvSpPr>
          <p:cNvPr id="1115" name="Google Shape;1115;p1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latin typeface="IBM Plex Sans"/>
                <a:ea typeface="IBM Plex Sans"/>
                <a:cs typeface="IBM Plex Sans"/>
                <a:sym typeface="IBM Plex Sans"/>
              </a:rPr>
              <a:t>Training and Certification</a:t>
            </a:r>
            <a:endParaRPr>
              <a:latin typeface="IBM Plex Sans"/>
              <a:ea typeface="IBM Plex Sans"/>
              <a:cs typeface="IBM Plex Sans"/>
              <a:sym typeface="IBM Plex Sans"/>
            </a:endParaRPr>
          </a:p>
        </p:txBody>
      </p:sp>
      <p:sp>
        <p:nvSpPr>
          <p:cNvPr id="1116" name="Google Shape;1116;p1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117" name="Google Shape;1117;p182"/>
          <p:cNvSpPr txBox="1"/>
          <p:nvPr/>
        </p:nvSpPr>
        <p:spPr>
          <a:xfrm>
            <a:off x="5700663" y="3769425"/>
            <a:ext cx="26817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i="1" lang="en" sz="1800">
                <a:solidFill>
                  <a:schemeClr val="lt1"/>
                </a:solidFill>
                <a:latin typeface="Source Sans Pro"/>
                <a:ea typeface="Source Sans Pro"/>
                <a:cs typeface="Source Sans Pro"/>
                <a:sym typeface="Source Sans Pro"/>
              </a:rPr>
              <a:t>77% share on LinkedIn*</a:t>
            </a:r>
            <a:br>
              <a:rPr b="1" i="1" lang="en" sz="1800">
                <a:solidFill>
                  <a:schemeClr val="lt1"/>
                </a:solidFill>
                <a:latin typeface="Source Sans Pro"/>
                <a:ea typeface="Source Sans Pro"/>
                <a:cs typeface="Source Sans Pro"/>
                <a:sym typeface="Source Sans Pro"/>
              </a:rPr>
            </a:br>
            <a:r>
              <a:rPr i="1" lang="en" sz="900">
                <a:solidFill>
                  <a:schemeClr val="lt1"/>
                </a:solidFill>
                <a:latin typeface="Source Sans Pro"/>
                <a:ea typeface="Source Sans Pro"/>
                <a:cs typeface="Source Sans Pro"/>
                <a:sym typeface="Source Sans Pro"/>
              </a:rPr>
              <a:t>*Source: October 2021 Credly.com Badge Share Data</a:t>
            </a:r>
            <a:endParaRPr i="1" sz="900">
              <a:solidFill>
                <a:schemeClr val="lt1"/>
              </a:solidFill>
              <a:latin typeface="Source Sans Pro"/>
              <a:ea typeface="Source Sans Pro"/>
              <a:cs typeface="Source Sans Pro"/>
              <a:sym typeface="Source Sans Pro"/>
            </a:endParaRPr>
          </a:p>
        </p:txBody>
      </p:sp>
      <p:pic>
        <p:nvPicPr>
          <p:cNvPr id="1118" name="Google Shape;1118;p182"/>
          <p:cNvPicPr preferRelativeResize="0"/>
          <p:nvPr/>
        </p:nvPicPr>
        <p:blipFill>
          <a:blip r:embed="rId3">
            <a:alphaModFix/>
          </a:blip>
          <a:stretch>
            <a:fillRect/>
          </a:stretch>
        </p:blipFill>
        <p:spPr>
          <a:xfrm>
            <a:off x="6366665" y="1679719"/>
            <a:ext cx="2086636" cy="2089708"/>
          </a:xfrm>
          <a:prstGeom prst="rect">
            <a:avLst/>
          </a:prstGeom>
          <a:noFill/>
          <a:ln>
            <a:noFill/>
          </a:ln>
        </p:spPr>
      </p:pic>
      <p:pic>
        <p:nvPicPr>
          <p:cNvPr id="1119" name="Google Shape;1119;p182"/>
          <p:cNvPicPr preferRelativeResize="0"/>
          <p:nvPr/>
        </p:nvPicPr>
        <p:blipFill>
          <a:blip r:embed="rId4">
            <a:alphaModFix/>
          </a:blip>
          <a:stretch>
            <a:fillRect/>
          </a:stretch>
        </p:blipFill>
        <p:spPr>
          <a:xfrm>
            <a:off x="5303525" y="211375"/>
            <a:ext cx="2156746" cy="21609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83"/>
          <p:cNvSpPr txBox="1"/>
          <p:nvPr>
            <p:ph type="title"/>
          </p:nvPr>
        </p:nvSpPr>
        <p:spPr>
          <a:xfrm>
            <a:off x="49925" y="35225"/>
            <a:ext cx="3209400" cy="2067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FinOpsverse</a:t>
            </a:r>
            <a:endParaRPr/>
          </a:p>
        </p:txBody>
      </p:sp>
      <p:sp>
        <p:nvSpPr>
          <p:cNvPr id="1125" name="Google Shape;1125;p1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6" name="Google Shape;1126;p183"/>
          <p:cNvSpPr/>
          <p:nvPr/>
        </p:nvSpPr>
        <p:spPr>
          <a:xfrm>
            <a:off x="3644599" y="972275"/>
            <a:ext cx="3209400" cy="3209400"/>
          </a:xfrm>
          <a:prstGeom prst="ellipse">
            <a:avLst/>
          </a:prstGeom>
          <a:solidFill>
            <a:srgbClr val="F299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rPr>
              <a:t>FinOps.org</a:t>
            </a:r>
            <a:endParaRPr b="1" sz="1600">
              <a:solidFill>
                <a:schemeClr val="lt1"/>
              </a:solidFill>
            </a:endParaRPr>
          </a:p>
          <a:p>
            <a:pPr indent="0" lvl="0" marL="0" rtl="0" algn="ctr">
              <a:spcBef>
                <a:spcPts val="0"/>
              </a:spcBef>
              <a:spcAft>
                <a:spcPts val="0"/>
              </a:spcAft>
              <a:buClr>
                <a:schemeClr val="dk1"/>
              </a:buClr>
              <a:buSzPts val="1100"/>
              <a:buFont typeface="Arial"/>
              <a:buNone/>
            </a:pPr>
            <a:r>
              <a:rPr b="1" lang="en" sz="1600">
                <a:solidFill>
                  <a:schemeClr val="lt1"/>
                </a:solidFill>
              </a:rPr>
              <a:t>Framework</a:t>
            </a:r>
            <a:endParaRPr sz="1600">
              <a:solidFill>
                <a:schemeClr val="lt1"/>
              </a:solidFill>
            </a:endParaRPr>
          </a:p>
        </p:txBody>
      </p:sp>
      <p:sp>
        <p:nvSpPr>
          <p:cNvPr id="1127" name="Google Shape;1127;p183"/>
          <p:cNvSpPr/>
          <p:nvPr/>
        </p:nvSpPr>
        <p:spPr>
          <a:xfrm>
            <a:off x="6232476" y="880229"/>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Training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&amp; Certification</a:t>
            </a:r>
            <a:endParaRPr b="1" sz="1200">
              <a:solidFill>
                <a:schemeClr val="lt1"/>
              </a:solidFill>
              <a:latin typeface="Roboto"/>
              <a:ea typeface="Roboto"/>
              <a:cs typeface="Roboto"/>
              <a:sym typeface="Roboto"/>
            </a:endParaRPr>
          </a:p>
        </p:txBody>
      </p:sp>
      <p:sp>
        <p:nvSpPr>
          <p:cNvPr id="1128" name="Google Shape;1128;p183"/>
          <p:cNvSpPr/>
          <p:nvPr/>
        </p:nvSpPr>
        <p:spPr>
          <a:xfrm>
            <a:off x="2523725" y="1817494"/>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Vendor</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Certification</a:t>
            </a:r>
            <a:endParaRPr sz="1600"/>
          </a:p>
        </p:txBody>
      </p:sp>
      <p:grpSp>
        <p:nvGrpSpPr>
          <p:cNvPr id="1129" name="Google Shape;1129;p183"/>
          <p:cNvGrpSpPr/>
          <p:nvPr/>
        </p:nvGrpSpPr>
        <p:grpSpPr>
          <a:xfrm>
            <a:off x="4800763" y="35228"/>
            <a:ext cx="1506579" cy="1506579"/>
            <a:chOff x="3171644" y="2223016"/>
            <a:chExt cx="2440200" cy="2440200"/>
          </a:xfrm>
        </p:grpSpPr>
        <p:sp>
          <p:nvSpPr>
            <p:cNvPr id="1130" name="Google Shape;1130;p183"/>
            <p:cNvSpPr/>
            <p:nvPr/>
          </p:nvSpPr>
          <p:spPr>
            <a:xfrm>
              <a:off x="3171644" y="2223016"/>
              <a:ext cx="2440200" cy="24402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131" name="Google Shape;1131;p183"/>
            <p:cNvSpPr txBox="1"/>
            <p:nvPr/>
          </p:nvSpPr>
          <p:spPr>
            <a:xfrm>
              <a:off x="3460400" y="2822525"/>
              <a:ext cx="1862700" cy="1163400"/>
            </a:xfrm>
            <a:prstGeom prst="rect">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Summits</a:t>
              </a:r>
              <a:endParaRPr>
                <a:solidFill>
                  <a:srgbClr val="FFFFFF"/>
                </a:solidFill>
                <a:latin typeface="Roboto"/>
                <a:ea typeface="Roboto"/>
                <a:cs typeface="Roboto"/>
                <a:sym typeface="Roboto"/>
              </a:endParaRPr>
            </a:p>
          </p:txBody>
        </p:sp>
      </p:grpSp>
      <p:sp>
        <p:nvSpPr>
          <p:cNvPr id="1132" name="Google Shape;1132;p183"/>
          <p:cNvSpPr/>
          <p:nvPr/>
        </p:nvSpPr>
        <p:spPr>
          <a:xfrm>
            <a:off x="6307434" y="2509432"/>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Working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Groups</a:t>
            </a:r>
            <a:endParaRPr sz="1200">
              <a:solidFill>
                <a:schemeClr val="lt1"/>
              </a:solidFill>
              <a:latin typeface="Roboto"/>
              <a:ea typeface="Roboto"/>
              <a:cs typeface="Roboto"/>
              <a:sym typeface="Roboto"/>
            </a:endParaRPr>
          </a:p>
        </p:txBody>
      </p:sp>
      <p:sp>
        <p:nvSpPr>
          <p:cNvPr id="1133" name="Google Shape;1133;p183"/>
          <p:cNvSpPr/>
          <p:nvPr/>
        </p:nvSpPr>
        <p:spPr>
          <a:xfrm>
            <a:off x="3367686" y="3154115"/>
            <a:ext cx="1557000" cy="155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State of </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FinOps</a:t>
            </a:r>
            <a:endParaRPr b="1" sz="1200">
              <a:solidFill>
                <a:schemeClr val="lt1"/>
              </a:solidFill>
              <a:latin typeface="Roboto"/>
              <a:ea typeface="Roboto"/>
              <a:cs typeface="Roboto"/>
              <a:sym typeface="Roboto"/>
            </a:endParaRPr>
          </a:p>
        </p:txBody>
      </p:sp>
      <p:sp>
        <p:nvSpPr>
          <p:cNvPr id="1134" name="Google Shape;1134;p183"/>
          <p:cNvSpPr/>
          <p:nvPr/>
        </p:nvSpPr>
        <p:spPr>
          <a:xfrm>
            <a:off x="3259336" y="450283"/>
            <a:ext cx="1473600" cy="1473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Slack</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Community</a:t>
            </a:r>
            <a:endParaRPr b="1" sz="1200">
              <a:solidFill>
                <a:schemeClr val="lt1"/>
              </a:solidFill>
              <a:latin typeface="Roboto"/>
              <a:ea typeface="Roboto"/>
              <a:cs typeface="Roboto"/>
              <a:sym typeface="Roboto"/>
            </a:endParaRPr>
          </a:p>
        </p:txBody>
      </p:sp>
      <p:sp>
        <p:nvSpPr>
          <p:cNvPr id="1135" name="Google Shape;1135;p183"/>
          <p:cNvSpPr/>
          <p:nvPr/>
        </p:nvSpPr>
        <p:spPr>
          <a:xfrm>
            <a:off x="4964685" y="3556112"/>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Regional</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Meetups</a:t>
            </a:r>
            <a:endParaRPr b="1" sz="12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Contribute to Working Groups</a:t>
            </a:r>
            <a:endParaRPr/>
          </a:p>
        </p:txBody>
      </p:sp>
      <p:sp>
        <p:nvSpPr>
          <p:cNvPr id="1141" name="Google Shape;1141;p184"/>
          <p:cNvSpPr txBox="1"/>
          <p:nvPr>
            <p:ph idx="1" type="body"/>
          </p:nvPr>
        </p:nvSpPr>
        <p:spPr>
          <a:xfrm>
            <a:off x="311700" y="1152475"/>
            <a:ext cx="343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Practitioner Working Groups (WG) create best practices and standards, supported by vendor members.</a:t>
            </a:r>
            <a:endParaRPr sz="1600"/>
          </a:p>
          <a:p>
            <a:pPr indent="0" lvl="0" marL="0" rtl="0" algn="l">
              <a:spcBef>
                <a:spcPts val="1200"/>
              </a:spcBef>
              <a:spcAft>
                <a:spcPts val="0"/>
              </a:spcAft>
              <a:buClr>
                <a:schemeClr val="dk1"/>
              </a:buClr>
              <a:buSzPts val="1100"/>
              <a:buFont typeface="Arial"/>
              <a:buNone/>
            </a:pPr>
            <a:r>
              <a:rPr lang="en" sz="1600"/>
              <a:t>Special Interest Groups (SIG) create community and benchmarking.</a:t>
            </a:r>
            <a:endParaRPr sz="1600"/>
          </a:p>
          <a:p>
            <a:pPr indent="0" lvl="0" marL="0" rtl="0" algn="l">
              <a:spcBef>
                <a:spcPts val="1200"/>
              </a:spcBef>
              <a:spcAft>
                <a:spcPts val="0"/>
              </a:spcAft>
              <a:buClr>
                <a:schemeClr val="dk1"/>
              </a:buClr>
              <a:buSzPts val="1100"/>
              <a:buFont typeface="Arial"/>
              <a:buNone/>
            </a:pPr>
            <a:r>
              <a:rPr lang="en" sz="1600"/>
              <a:t>These feed into the FinOps Framework and output Projects.</a:t>
            </a:r>
            <a:endParaRPr sz="1600"/>
          </a:p>
          <a:p>
            <a:pPr indent="0" lvl="0" marL="0" rtl="0" algn="l">
              <a:spcBef>
                <a:spcPts val="1200"/>
              </a:spcBef>
              <a:spcAft>
                <a:spcPts val="0"/>
              </a:spcAft>
              <a:buClr>
                <a:schemeClr val="dk1"/>
              </a:buClr>
              <a:buSzPts val="1100"/>
              <a:buFont typeface="Arial"/>
              <a:buNone/>
            </a:pPr>
            <a:r>
              <a:rPr lang="en" sz="1600" u="sng">
                <a:solidFill>
                  <a:schemeClr val="hlink"/>
                </a:solidFill>
                <a:hlinkClick r:id="rId3"/>
              </a:rPr>
              <a:t>See Current Groups</a:t>
            </a:r>
            <a:endParaRPr sz="1600"/>
          </a:p>
          <a:p>
            <a:pPr indent="0" lvl="0" marL="0" rtl="0" algn="l">
              <a:spcBef>
                <a:spcPts val="1200"/>
              </a:spcBef>
              <a:spcAft>
                <a:spcPts val="1200"/>
              </a:spcAft>
              <a:buNone/>
            </a:pPr>
            <a:r>
              <a:t/>
            </a:r>
            <a:endParaRPr/>
          </a:p>
        </p:txBody>
      </p:sp>
      <p:pic>
        <p:nvPicPr>
          <p:cNvPr id="1142" name="Google Shape;1142;p184"/>
          <p:cNvPicPr preferRelativeResize="0"/>
          <p:nvPr/>
        </p:nvPicPr>
        <p:blipFill rotWithShape="1">
          <a:blip r:embed="rId4">
            <a:alphaModFix/>
          </a:blip>
          <a:srcRect b="0" l="0" r="0" t="33638"/>
          <a:stretch/>
        </p:blipFill>
        <p:spPr>
          <a:xfrm>
            <a:off x="4150300" y="1244926"/>
            <a:ext cx="4682001" cy="323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8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Vendor Certifications</a:t>
            </a:r>
            <a:endParaRPr/>
          </a:p>
        </p:txBody>
      </p:sp>
      <p:sp>
        <p:nvSpPr>
          <p:cNvPr id="1148" name="Google Shape;1148;p185"/>
          <p:cNvSpPr txBox="1"/>
          <p:nvPr>
            <p:ph idx="1" type="body"/>
          </p:nvPr>
        </p:nvSpPr>
        <p:spPr>
          <a:xfrm>
            <a:off x="1918950" y="1228675"/>
            <a:ext cx="27624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Technology providers that license and deliver a software product to help people successfully adopt cloud financial management practices aligned with the FinOps standards.</a:t>
            </a:r>
            <a:endParaRPr sz="13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1200"/>
              </a:spcAft>
              <a:buSzPts val="1018"/>
              <a:buNone/>
            </a:pPr>
            <a:r>
              <a:t/>
            </a:r>
            <a:endParaRPr sz="1400"/>
          </a:p>
        </p:txBody>
      </p:sp>
      <p:sp>
        <p:nvSpPr>
          <p:cNvPr id="1149" name="Google Shape;1149;p185"/>
          <p:cNvSpPr txBox="1"/>
          <p:nvPr>
            <p:ph idx="1" type="body"/>
          </p:nvPr>
        </p:nvSpPr>
        <p:spPr>
          <a:xfrm>
            <a:off x="1855175" y="3010575"/>
            <a:ext cx="26025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FinOps experienced professional service providers that consult with enterprises about cloud financial management and help their clients with best practices.</a:t>
            </a:r>
            <a:endParaRPr sz="1300"/>
          </a:p>
        </p:txBody>
      </p:sp>
      <p:sp>
        <p:nvSpPr>
          <p:cNvPr id="1150" name="Google Shape;1150;p185"/>
          <p:cNvSpPr txBox="1"/>
          <p:nvPr>
            <p:ph idx="1" type="body"/>
          </p:nvPr>
        </p:nvSpPr>
        <p:spPr>
          <a:xfrm>
            <a:off x="6137950" y="1198075"/>
            <a:ext cx="26943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t>Providers that deliver solutions that contain a subset of the functionality found in the Certified Platforms which solve a specific part of a cloud cost management challenge.</a:t>
            </a:r>
            <a:endParaRPr sz="1300"/>
          </a:p>
          <a:p>
            <a:pPr indent="0" lvl="0" marL="0" rtl="0" algn="l">
              <a:lnSpc>
                <a:spcPct val="115000"/>
              </a:lnSpc>
              <a:spcBef>
                <a:spcPts val="1200"/>
              </a:spcBef>
              <a:spcAft>
                <a:spcPts val="0"/>
              </a:spcAft>
              <a:buSzPts val="1100"/>
              <a:buNone/>
            </a:pPr>
            <a:r>
              <a:t/>
            </a:r>
            <a:endParaRPr sz="1400"/>
          </a:p>
          <a:p>
            <a:pPr indent="0" lvl="0" marL="0" rtl="0" algn="l">
              <a:lnSpc>
                <a:spcPct val="115000"/>
              </a:lnSpc>
              <a:spcBef>
                <a:spcPts val="1200"/>
              </a:spcBef>
              <a:spcAft>
                <a:spcPts val="1200"/>
              </a:spcAft>
              <a:buSzPts val="1018"/>
              <a:buNone/>
            </a:pPr>
            <a:r>
              <a:t/>
            </a:r>
            <a:endParaRPr sz="1400"/>
          </a:p>
        </p:txBody>
      </p:sp>
      <p:sp>
        <p:nvSpPr>
          <p:cNvPr id="1151" name="Google Shape;1151;p185"/>
          <p:cNvSpPr txBox="1"/>
          <p:nvPr>
            <p:ph idx="1" type="body"/>
          </p:nvPr>
        </p:nvSpPr>
        <p:spPr>
          <a:xfrm>
            <a:off x="6160500" y="3010575"/>
            <a:ext cx="2602500" cy="111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Vetted training providers who have deep experience in cloud financial management training.</a:t>
            </a:r>
            <a:endParaRPr sz="1300"/>
          </a:p>
        </p:txBody>
      </p:sp>
      <p:sp>
        <p:nvSpPr>
          <p:cNvPr id="1152" name="Google Shape;1152;p185">
            <a:hlinkClick r:id="rId3"/>
          </p:cNvPr>
          <p:cNvSpPr/>
          <p:nvPr/>
        </p:nvSpPr>
        <p:spPr>
          <a:xfrm>
            <a:off x="3146631" y="4501675"/>
            <a:ext cx="28263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Source Sans Pro SemiBold"/>
                <a:ea typeface="Source Sans Pro SemiBold"/>
                <a:cs typeface="Source Sans Pro SemiBold"/>
                <a:sym typeface="Source Sans Pro SemiBold"/>
                <a:hlinkClick r:id="rId4"/>
              </a:rPr>
              <a:t>View details and requirements</a:t>
            </a:r>
            <a:endParaRPr u="sng">
              <a:solidFill>
                <a:srgbClr val="1EA482"/>
              </a:solidFill>
              <a:latin typeface="Source Sans Pro SemiBold"/>
              <a:ea typeface="Source Sans Pro SemiBold"/>
              <a:cs typeface="Source Sans Pro SemiBold"/>
              <a:sym typeface="Source Sans Pro SemiBold"/>
            </a:endParaRPr>
          </a:p>
        </p:txBody>
      </p:sp>
      <p:sp>
        <p:nvSpPr>
          <p:cNvPr id="1153" name="Google Shape;1153;p1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4" name="Google Shape;1154;p185"/>
          <p:cNvPicPr preferRelativeResize="0"/>
          <p:nvPr/>
        </p:nvPicPr>
        <p:blipFill>
          <a:blip r:embed="rId5">
            <a:alphaModFix/>
          </a:blip>
          <a:stretch>
            <a:fillRect/>
          </a:stretch>
        </p:blipFill>
        <p:spPr>
          <a:xfrm>
            <a:off x="311696" y="2753733"/>
            <a:ext cx="1477200" cy="1479125"/>
          </a:xfrm>
          <a:prstGeom prst="rect">
            <a:avLst/>
          </a:prstGeom>
          <a:noFill/>
          <a:ln>
            <a:noFill/>
          </a:ln>
        </p:spPr>
      </p:pic>
      <p:pic>
        <p:nvPicPr>
          <p:cNvPr id="1155" name="Google Shape;1155;p185"/>
          <p:cNvPicPr preferRelativeResize="0"/>
          <p:nvPr/>
        </p:nvPicPr>
        <p:blipFill>
          <a:blip r:embed="rId6">
            <a:alphaModFix/>
          </a:blip>
          <a:stretch>
            <a:fillRect/>
          </a:stretch>
        </p:blipFill>
        <p:spPr>
          <a:xfrm>
            <a:off x="4681350" y="1093925"/>
            <a:ext cx="1477200" cy="1479125"/>
          </a:xfrm>
          <a:prstGeom prst="rect">
            <a:avLst/>
          </a:prstGeom>
          <a:noFill/>
          <a:ln>
            <a:noFill/>
          </a:ln>
        </p:spPr>
      </p:pic>
      <p:pic>
        <p:nvPicPr>
          <p:cNvPr id="1156" name="Google Shape;1156;p185"/>
          <p:cNvPicPr preferRelativeResize="0"/>
          <p:nvPr/>
        </p:nvPicPr>
        <p:blipFill>
          <a:blip r:embed="rId7">
            <a:alphaModFix/>
          </a:blip>
          <a:stretch>
            <a:fillRect/>
          </a:stretch>
        </p:blipFill>
        <p:spPr>
          <a:xfrm>
            <a:off x="4681350" y="2754195"/>
            <a:ext cx="1477195" cy="1478189"/>
          </a:xfrm>
          <a:prstGeom prst="rect">
            <a:avLst/>
          </a:prstGeom>
          <a:noFill/>
          <a:ln>
            <a:noFill/>
          </a:ln>
        </p:spPr>
      </p:pic>
      <p:pic>
        <p:nvPicPr>
          <p:cNvPr id="1157" name="Google Shape;1157;p185"/>
          <p:cNvPicPr preferRelativeResize="0"/>
          <p:nvPr/>
        </p:nvPicPr>
        <p:blipFill>
          <a:blip r:embed="rId8">
            <a:alphaModFix/>
          </a:blip>
          <a:stretch>
            <a:fillRect/>
          </a:stretch>
        </p:blipFill>
        <p:spPr>
          <a:xfrm>
            <a:off x="315867" y="1093925"/>
            <a:ext cx="1477200" cy="14791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71"/>
          <p:cNvSpPr txBox="1"/>
          <p:nvPr>
            <p:ph type="ctrTitle"/>
          </p:nvPr>
        </p:nvSpPr>
        <p:spPr>
          <a:xfrm>
            <a:off x="721625" y="2818600"/>
            <a:ext cx="77832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Advancing the people who manage the value of cloud</a:t>
            </a:r>
            <a:endParaRPr/>
          </a:p>
        </p:txBody>
      </p:sp>
      <p:sp>
        <p:nvSpPr>
          <p:cNvPr id="907" name="Google Shape;907;p171"/>
          <p:cNvSpPr txBox="1"/>
          <p:nvPr>
            <p:ph type="ctrTitle"/>
          </p:nvPr>
        </p:nvSpPr>
        <p:spPr>
          <a:xfrm>
            <a:off x="2731800" y="4203850"/>
            <a:ext cx="36804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solidFill>
                  <a:srgbClr val="1FA382"/>
                </a:solidFill>
                <a:latin typeface="Source Sans Pro SemiBold"/>
                <a:ea typeface="Source Sans Pro SemiBold"/>
                <a:cs typeface="Source Sans Pro SemiBold"/>
                <a:sym typeface="Source Sans Pro SemiBold"/>
              </a:rPr>
              <a:t>F</a:t>
            </a:r>
            <a:r>
              <a:rPr lang="en" sz="1800">
                <a:solidFill>
                  <a:srgbClr val="1FA382"/>
                </a:solidFill>
                <a:latin typeface="Source Sans Pro SemiBold"/>
                <a:ea typeface="Source Sans Pro SemiBold"/>
                <a:cs typeface="Source Sans Pro SemiBold"/>
                <a:sym typeface="Source Sans Pro SemiBold"/>
              </a:rPr>
              <a:t>in</a:t>
            </a:r>
            <a:r>
              <a:rPr lang="en" sz="1800">
                <a:solidFill>
                  <a:srgbClr val="1FA382"/>
                </a:solidFill>
                <a:latin typeface="Source Sans Pro SemiBold"/>
                <a:ea typeface="Source Sans Pro SemiBold"/>
                <a:cs typeface="Source Sans Pro SemiBold"/>
                <a:sym typeface="Source Sans Pro SemiBold"/>
              </a:rPr>
              <a:t>O</a:t>
            </a:r>
            <a:r>
              <a:rPr lang="en" sz="1800">
                <a:solidFill>
                  <a:srgbClr val="1FA382"/>
                </a:solidFill>
                <a:latin typeface="Source Sans Pro SemiBold"/>
                <a:ea typeface="Source Sans Pro SemiBold"/>
                <a:cs typeface="Source Sans Pro SemiBold"/>
                <a:sym typeface="Source Sans Pro SemiBold"/>
              </a:rPr>
              <a:t>ps.org</a:t>
            </a:r>
            <a:endParaRPr sz="1800">
              <a:solidFill>
                <a:srgbClr val="1FA382"/>
              </a:solidFill>
              <a:latin typeface="Source Sans Pro SemiBold"/>
              <a:ea typeface="Source Sans Pro SemiBold"/>
              <a:cs typeface="Source Sans Pro SemiBold"/>
              <a:sym typeface="Source Sans Pr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72"/>
          <p:cNvSpPr txBox="1"/>
          <p:nvPr>
            <p:ph type="title"/>
          </p:nvPr>
        </p:nvSpPr>
        <p:spPr>
          <a:xfrm>
            <a:off x="311700" y="445025"/>
            <a:ext cx="8520600" cy="572700"/>
          </a:xfrm>
          <a:prstGeom prst="rect">
            <a:avLst/>
          </a:prstGeom>
          <a:noFill/>
          <a:ln>
            <a:noFill/>
          </a:ln>
        </p:spPr>
        <p:txBody>
          <a:bodyPr anchorCtr="0" anchor="ctr" bIns="45675" lIns="0" spcFirstLastPara="1" rIns="0" wrap="square" tIns="45675">
            <a:normAutofit fontScale="90000"/>
          </a:bodyPr>
          <a:lstStyle/>
          <a:p>
            <a:pPr indent="0" lvl="0" marL="0" rtl="0" algn="ctr">
              <a:lnSpc>
                <a:spcPct val="100000"/>
              </a:lnSpc>
              <a:spcBef>
                <a:spcPts val="0"/>
              </a:spcBef>
              <a:spcAft>
                <a:spcPts val="0"/>
              </a:spcAft>
              <a:buClr>
                <a:schemeClr val="dk1"/>
              </a:buClr>
              <a:buSzPct val="39285"/>
              <a:buFont typeface="Arial"/>
              <a:buNone/>
            </a:pPr>
            <a:r>
              <a:rPr lang="en"/>
              <a:t>Cloud is critical to every business but is a</a:t>
            </a:r>
            <a:br>
              <a:rPr lang="en"/>
            </a:br>
            <a:r>
              <a:rPr lang="en"/>
              <a:t>fundamentally different consumption model...</a:t>
            </a:r>
            <a:endParaRPr/>
          </a:p>
        </p:txBody>
      </p:sp>
      <p:sp>
        <p:nvSpPr>
          <p:cNvPr id="914" name="Google Shape;914;p172"/>
          <p:cNvSpPr txBox="1"/>
          <p:nvPr/>
        </p:nvSpPr>
        <p:spPr>
          <a:xfrm>
            <a:off x="787991"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Decentralized</a:t>
            </a:r>
            <a:endParaRPr sz="1100">
              <a:solidFill>
                <a:srgbClr val="1EA482"/>
              </a:solidFill>
              <a:latin typeface="Source Sans Pro SemiBold"/>
              <a:ea typeface="Source Sans Pro SemiBold"/>
              <a:cs typeface="Source Sans Pro SemiBold"/>
              <a:sym typeface="Source Sans Pro SemiBold"/>
            </a:endParaRPr>
          </a:p>
        </p:txBody>
      </p:sp>
      <p:sp>
        <p:nvSpPr>
          <p:cNvPr id="915" name="Google Shape;915;p172"/>
          <p:cNvSpPr txBox="1"/>
          <p:nvPr/>
        </p:nvSpPr>
        <p:spPr>
          <a:xfrm>
            <a:off x="1083862" y="303228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Engineers siloed from Finance (and Procurement) are empowered to commit the company to spend</a:t>
            </a:r>
            <a:endParaRPr sz="1100">
              <a:latin typeface="Source Sans Pro"/>
              <a:ea typeface="Source Sans Pro"/>
              <a:cs typeface="Source Sans Pro"/>
              <a:sym typeface="Source Sans Pro"/>
            </a:endParaRPr>
          </a:p>
        </p:txBody>
      </p:sp>
      <p:pic>
        <p:nvPicPr>
          <p:cNvPr descr="Picture 3" id="916" name="Google Shape;916;p172"/>
          <p:cNvPicPr preferRelativeResize="0"/>
          <p:nvPr/>
        </p:nvPicPr>
        <p:blipFill rotWithShape="1">
          <a:blip r:embed="rId3">
            <a:alphaModFix/>
          </a:blip>
          <a:srcRect b="0" l="0" r="0" t="0"/>
          <a:stretch/>
        </p:blipFill>
        <p:spPr>
          <a:xfrm>
            <a:off x="1634529" y="1837800"/>
            <a:ext cx="856214" cy="856214"/>
          </a:xfrm>
          <a:prstGeom prst="rect">
            <a:avLst/>
          </a:prstGeom>
          <a:noFill/>
          <a:ln>
            <a:noFill/>
          </a:ln>
        </p:spPr>
      </p:pic>
      <p:sp>
        <p:nvSpPr>
          <p:cNvPr id="917" name="Google Shape;917;p172"/>
          <p:cNvSpPr txBox="1"/>
          <p:nvPr/>
        </p:nvSpPr>
        <p:spPr>
          <a:xfrm>
            <a:off x="3252493"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Variable</a:t>
            </a:r>
            <a:endParaRPr sz="1100">
              <a:solidFill>
                <a:srgbClr val="1EA482"/>
              </a:solidFill>
              <a:latin typeface="Source Sans Pro SemiBold"/>
              <a:ea typeface="Source Sans Pro SemiBold"/>
              <a:cs typeface="Source Sans Pro SemiBold"/>
              <a:sym typeface="Source Sans Pro SemiBold"/>
            </a:endParaRPr>
          </a:p>
        </p:txBody>
      </p:sp>
      <p:sp>
        <p:nvSpPr>
          <p:cNvPr id="918" name="Google Shape;918;p172"/>
          <p:cNvSpPr txBox="1"/>
          <p:nvPr/>
        </p:nvSpPr>
        <p:spPr>
          <a:xfrm>
            <a:off x="3642940" y="3091444"/>
            <a:ext cx="16794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Variable cloud spend replacing data center/fixed cost spend</a:t>
            </a:r>
            <a:endParaRPr sz="1100">
              <a:latin typeface="Source Sans Pro"/>
              <a:ea typeface="Source Sans Pro"/>
              <a:cs typeface="Source Sans Pro"/>
              <a:sym typeface="Source Sans Pro"/>
            </a:endParaRPr>
          </a:p>
        </p:txBody>
      </p:sp>
      <p:pic>
        <p:nvPicPr>
          <p:cNvPr descr="Picture 6" id="919" name="Google Shape;919;p172"/>
          <p:cNvPicPr preferRelativeResize="0"/>
          <p:nvPr/>
        </p:nvPicPr>
        <p:blipFill rotWithShape="1">
          <a:blip r:embed="rId4">
            <a:alphaModFix/>
          </a:blip>
          <a:srcRect b="0" l="0" r="0" t="0"/>
          <a:stretch/>
        </p:blipFill>
        <p:spPr>
          <a:xfrm>
            <a:off x="4097668" y="1882955"/>
            <a:ext cx="765895" cy="765894"/>
          </a:xfrm>
          <a:prstGeom prst="rect">
            <a:avLst/>
          </a:prstGeom>
          <a:noFill/>
          <a:ln>
            <a:noFill/>
          </a:ln>
        </p:spPr>
      </p:pic>
      <p:sp>
        <p:nvSpPr>
          <p:cNvPr id="920" name="Google Shape;920;p172"/>
          <p:cNvSpPr txBox="1"/>
          <p:nvPr/>
        </p:nvSpPr>
        <p:spPr>
          <a:xfrm>
            <a:off x="5716985" y="2657998"/>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Scalable</a:t>
            </a:r>
            <a:endParaRPr sz="1100">
              <a:solidFill>
                <a:srgbClr val="1EA482"/>
              </a:solidFill>
              <a:latin typeface="Source Sans Pro SemiBold"/>
              <a:ea typeface="Source Sans Pro SemiBold"/>
              <a:cs typeface="Source Sans Pro SemiBold"/>
              <a:sym typeface="Source Sans Pro SemiBold"/>
            </a:endParaRPr>
          </a:p>
        </p:txBody>
      </p:sp>
      <p:sp>
        <p:nvSpPr>
          <p:cNvPr id="921" name="Google Shape;921;p172"/>
          <p:cNvSpPr txBox="1"/>
          <p:nvPr/>
        </p:nvSpPr>
        <p:spPr>
          <a:xfrm>
            <a:off x="6012855" y="309363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Instant access to resources </a:t>
            </a:r>
            <a:r>
              <a:rPr lang="en" sz="1100">
                <a:solidFill>
                  <a:srgbClr val="10395E"/>
                </a:solidFill>
                <a:latin typeface="Source Sans Pro"/>
                <a:ea typeface="Source Sans Pro"/>
                <a:cs typeface="Source Sans Pro"/>
                <a:sym typeface="Source Sans Pro"/>
              </a:rPr>
              <a:t>enables</a:t>
            </a:r>
            <a:r>
              <a:rPr lang="en" sz="1100">
                <a:solidFill>
                  <a:srgbClr val="10395E"/>
                </a:solidFill>
                <a:latin typeface="Source Sans Pro"/>
                <a:ea typeface="Source Sans Pro"/>
                <a:cs typeface="Source Sans Pro"/>
                <a:sym typeface="Source Sans Pro"/>
              </a:rPr>
              <a:t> innovation but </a:t>
            </a:r>
            <a:r>
              <a:rPr lang="en" sz="1100">
                <a:solidFill>
                  <a:srgbClr val="10395E"/>
                </a:solidFill>
                <a:latin typeface="Source Sans Pro"/>
                <a:ea typeface="Source Sans Pro"/>
                <a:cs typeface="Source Sans Pro"/>
                <a:sym typeface="Source Sans Pro"/>
              </a:rPr>
              <a:t>often</a:t>
            </a:r>
            <a:r>
              <a:rPr lang="en" sz="1100">
                <a:solidFill>
                  <a:srgbClr val="10395E"/>
                </a:solidFill>
                <a:latin typeface="Source Sans Pro"/>
                <a:ea typeface="Source Sans Pro"/>
                <a:cs typeface="Source Sans Pro"/>
                <a:sym typeface="Source Sans Pro"/>
              </a:rPr>
              <a:t> results in overprovisioning</a:t>
            </a:r>
            <a:endParaRPr sz="1100">
              <a:latin typeface="Source Sans Pro"/>
              <a:ea typeface="Source Sans Pro"/>
              <a:cs typeface="Source Sans Pro"/>
              <a:sym typeface="Source Sans Pro"/>
            </a:endParaRPr>
          </a:p>
        </p:txBody>
      </p:sp>
      <p:sp>
        <p:nvSpPr>
          <p:cNvPr id="922" name="Google Shape;922;p1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icture 5" id="923" name="Google Shape;923;p172"/>
          <p:cNvPicPr preferRelativeResize="0"/>
          <p:nvPr/>
        </p:nvPicPr>
        <p:blipFill rotWithShape="1">
          <a:blip r:embed="rId5">
            <a:alphaModFix/>
          </a:blip>
          <a:srcRect b="0" l="0" r="0" t="0"/>
          <a:stretch/>
        </p:blipFill>
        <p:spPr>
          <a:xfrm>
            <a:off x="6470476" y="1695474"/>
            <a:ext cx="1080100" cy="1080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73"/>
          <p:cNvSpPr txBox="1"/>
          <p:nvPr>
            <p:ph type="title"/>
          </p:nvPr>
        </p:nvSpPr>
        <p:spPr>
          <a:xfrm>
            <a:off x="419825" y="423025"/>
            <a:ext cx="8304300" cy="109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sz="2700">
                <a:solidFill>
                  <a:srgbClr val="1EA482"/>
                </a:solidFill>
              </a:rPr>
              <a:t>Cloud </a:t>
            </a:r>
            <a:r>
              <a:rPr lang="en" sz="2700">
                <a:solidFill>
                  <a:srgbClr val="1EA482"/>
                </a:solidFill>
              </a:rPr>
              <a:t>FinOps</a:t>
            </a:r>
            <a:r>
              <a:rPr lang="en" sz="2700">
                <a:solidFill>
                  <a:srgbClr val="FFFFFF"/>
                </a:solidFill>
              </a:rPr>
              <a:t> </a:t>
            </a:r>
            <a:r>
              <a:rPr lang="en" sz="2700"/>
              <a:t>is an evolving </a:t>
            </a:r>
            <a:r>
              <a:rPr lang="en" sz="2700">
                <a:solidFill>
                  <a:schemeClr val="accent3"/>
                </a:solidFill>
              </a:rPr>
              <a:t>cloud financial management</a:t>
            </a:r>
            <a:r>
              <a:rPr lang="en" sz="2700"/>
              <a:t> discipline and cultural practice that:</a:t>
            </a:r>
            <a:endParaRPr sz="2700"/>
          </a:p>
        </p:txBody>
      </p:sp>
      <p:sp>
        <p:nvSpPr>
          <p:cNvPr id="929" name="Google Shape;929;p173"/>
          <p:cNvSpPr/>
          <p:nvPr/>
        </p:nvSpPr>
        <p:spPr>
          <a:xfrm>
            <a:off x="1361563" y="3732440"/>
            <a:ext cx="69318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b="1" lang="en" sz="2000">
                <a:solidFill>
                  <a:schemeClr val="dk1"/>
                </a:solidFill>
                <a:latin typeface="Quattrocento Sans"/>
                <a:ea typeface="Quattrocento Sans"/>
                <a:cs typeface="Quattrocento Sans"/>
                <a:sym typeface="Quattrocento Sans"/>
              </a:rPr>
              <a:t>to collaborate on data-driven spending decisions</a:t>
            </a:r>
            <a:endParaRPr b="1" sz="2000">
              <a:solidFill>
                <a:schemeClr val="dk1"/>
              </a:solidFill>
              <a:latin typeface="Quattrocento Sans"/>
              <a:ea typeface="Quattrocento Sans"/>
              <a:cs typeface="Quattrocento Sans"/>
              <a:sym typeface="Quattrocento Sans"/>
            </a:endParaRPr>
          </a:p>
        </p:txBody>
      </p:sp>
      <p:sp>
        <p:nvSpPr>
          <p:cNvPr id="930" name="Google Shape;930;p173"/>
          <p:cNvSpPr/>
          <p:nvPr/>
        </p:nvSpPr>
        <p:spPr>
          <a:xfrm>
            <a:off x="1361568" y="1773876"/>
            <a:ext cx="75945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enables organizations to get maximum business value </a:t>
            </a:r>
            <a:endParaRPr>
              <a:solidFill>
                <a:schemeClr val="dk1"/>
              </a:solidFill>
            </a:endParaRPr>
          </a:p>
        </p:txBody>
      </p:sp>
      <p:sp>
        <p:nvSpPr>
          <p:cNvPr id="931" name="Google Shape;931;p173"/>
          <p:cNvSpPr/>
          <p:nvPr/>
        </p:nvSpPr>
        <p:spPr>
          <a:xfrm>
            <a:off x="1361567" y="2710979"/>
            <a:ext cx="81900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by helping engineering, finance and business teams  </a:t>
            </a:r>
            <a:endParaRPr>
              <a:solidFill>
                <a:schemeClr val="dk1"/>
              </a:solidFill>
            </a:endParaRPr>
          </a:p>
        </p:txBody>
      </p:sp>
      <p:sp>
        <p:nvSpPr>
          <p:cNvPr id="932" name="Google Shape;932;p173"/>
          <p:cNvSpPr/>
          <p:nvPr/>
        </p:nvSpPr>
        <p:spPr>
          <a:xfrm>
            <a:off x="505913" y="2665013"/>
            <a:ext cx="647395" cy="618388"/>
          </a:xfrm>
          <a:custGeom>
            <a:rect b="b" l="l" r="r" t="t"/>
            <a:pathLst>
              <a:path extrusionOk="0" h="1664" w="1741">
                <a:moveTo>
                  <a:pt x="1416" y="919"/>
                </a:moveTo>
                <a:cubicBezTo>
                  <a:pt x="1416" y="919"/>
                  <a:pt x="1416" y="919"/>
                  <a:pt x="1416" y="919"/>
                </a:cubicBezTo>
                <a:cubicBezTo>
                  <a:pt x="1329" y="919"/>
                  <a:pt x="1247" y="953"/>
                  <a:pt x="1186" y="1014"/>
                </a:cubicBezTo>
                <a:cubicBezTo>
                  <a:pt x="1153" y="1047"/>
                  <a:pt x="1128" y="1087"/>
                  <a:pt x="1112" y="1129"/>
                </a:cubicBezTo>
                <a:cubicBezTo>
                  <a:pt x="953" y="1037"/>
                  <a:pt x="953" y="1037"/>
                  <a:pt x="953" y="1037"/>
                </a:cubicBezTo>
                <a:cubicBezTo>
                  <a:pt x="920" y="1018"/>
                  <a:pt x="920" y="1018"/>
                  <a:pt x="920" y="1018"/>
                </a:cubicBezTo>
                <a:cubicBezTo>
                  <a:pt x="959" y="947"/>
                  <a:pt x="979" y="867"/>
                  <a:pt x="979" y="784"/>
                </a:cubicBezTo>
                <a:cubicBezTo>
                  <a:pt x="979" y="701"/>
                  <a:pt x="959" y="621"/>
                  <a:pt x="920" y="550"/>
                </a:cubicBezTo>
                <a:cubicBezTo>
                  <a:pt x="953" y="531"/>
                  <a:pt x="953" y="531"/>
                  <a:pt x="953" y="531"/>
                </a:cubicBezTo>
                <a:cubicBezTo>
                  <a:pt x="1112" y="439"/>
                  <a:pt x="1112" y="439"/>
                  <a:pt x="1112" y="439"/>
                </a:cubicBezTo>
                <a:cubicBezTo>
                  <a:pt x="1126" y="477"/>
                  <a:pt x="1148" y="513"/>
                  <a:pt x="1176" y="544"/>
                </a:cubicBezTo>
                <a:cubicBezTo>
                  <a:pt x="1176" y="745"/>
                  <a:pt x="1176" y="745"/>
                  <a:pt x="1176" y="745"/>
                </a:cubicBezTo>
                <a:cubicBezTo>
                  <a:pt x="1644" y="745"/>
                  <a:pt x="1644" y="745"/>
                  <a:pt x="1644" y="745"/>
                </a:cubicBezTo>
                <a:cubicBezTo>
                  <a:pt x="1644" y="555"/>
                  <a:pt x="1644" y="555"/>
                  <a:pt x="1644" y="555"/>
                </a:cubicBezTo>
                <a:cubicBezTo>
                  <a:pt x="1645" y="555"/>
                  <a:pt x="1646" y="554"/>
                  <a:pt x="1646" y="554"/>
                </a:cubicBezTo>
                <a:cubicBezTo>
                  <a:pt x="1707" y="492"/>
                  <a:pt x="1741" y="411"/>
                  <a:pt x="1741" y="325"/>
                </a:cubicBezTo>
                <a:cubicBezTo>
                  <a:pt x="1741" y="238"/>
                  <a:pt x="1707" y="156"/>
                  <a:pt x="1646" y="95"/>
                </a:cubicBezTo>
                <a:cubicBezTo>
                  <a:pt x="1584" y="34"/>
                  <a:pt x="1503" y="0"/>
                  <a:pt x="1416" y="0"/>
                </a:cubicBezTo>
                <a:cubicBezTo>
                  <a:pt x="1416" y="0"/>
                  <a:pt x="1416" y="0"/>
                  <a:pt x="1416" y="0"/>
                </a:cubicBezTo>
                <a:cubicBezTo>
                  <a:pt x="1329" y="0"/>
                  <a:pt x="1247" y="34"/>
                  <a:pt x="1186" y="95"/>
                </a:cubicBezTo>
                <a:cubicBezTo>
                  <a:pt x="1125" y="157"/>
                  <a:pt x="1091" y="238"/>
                  <a:pt x="1091" y="325"/>
                </a:cubicBezTo>
                <a:cubicBezTo>
                  <a:pt x="1091" y="346"/>
                  <a:pt x="1093" y="366"/>
                  <a:pt x="1097" y="386"/>
                </a:cubicBezTo>
                <a:cubicBezTo>
                  <a:pt x="926" y="485"/>
                  <a:pt x="926" y="485"/>
                  <a:pt x="926" y="485"/>
                </a:cubicBezTo>
                <a:cubicBezTo>
                  <a:pt x="892" y="505"/>
                  <a:pt x="892" y="505"/>
                  <a:pt x="892" y="505"/>
                </a:cubicBezTo>
                <a:cubicBezTo>
                  <a:pt x="875" y="481"/>
                  <a:pt x="856" y="459"/>
                  <a:pt x="836" y="438"/>
                </a:cubicBezTo>
                <a:cubicBezTo>
                  <a:pt x="743" y="346"/>
                  <a:pt x="620" y="295"/>
                  <a:pt x="489" y="295"/>
                </a:cubicBezTo>
                <a:cubicBezTo>
                  <a:pt x="359" y="295"/>
                  <a:pt x="236" y="346"/>
                  <a:pt x="143" y="439"/>
                </a:cubicBezTo>
                <a:cubicBezTo>
                  <a:pt x="51" y="531"/>
                  <a:pt x="0" y="654"/>
                  <a:pt x="0" y="784"/>
                </a:cubicBezTo>
                <a:cubicBezTo>
                  <a:pt x="0" y="909"/>
                  <a:pt x="47" y="1027"/>
                  <a:pt x="132" y="1118"/>
                </a:cubicBezTo>
                <a:cubicBezTo>
                  <a:pt x="132" y="1359"/>
                  <a:pt x="132" y="1359"/>
                  <a:pt x="132" y="1359"/>
                </a:cubicBezTo>
                <a:cubicBezTo>
                  <a:pt x="830" y="1359"/>
                  <a:pt x="830" y="1359"/>
                  <a:pt x="830" y="1359"/>
                </a:cubicBezTo>
                <a:cubicBezTo>
                  <a:pt x="830" y="1136"/>
                  <a:pt x="830" y="1136"/>
                  <a:pt x="830" y="1136"/>
                </a:cubicBezTo>
                <a:cubicBezTo>
                  <a:pt x="832" y="1134"/>
                  <a:pt x="834" y="1131"/>
                  <a:pt x="836" y="1129"/>
                </a:cubicBezTo>
                <a:cubicBezTo>
                  <a:pt x="836" y="1129"/>
                  <a:pt x="836" y="1129"/>
                  <a:pt x="836" y="1129"/>
                </a:cubicBezTo>
                <a:cubicBezTo>
                  <a:pt x="857" y="1109"/>
                  <a:pt x="875" y="1086"/>
                  <a:pt x="892" y="1063"/>
                </a:cubicBezTo>
                <a:cubicBezTo>
                  <a:pt x="926" y="1083"/>
                  <a:pt x="926" y="1083"/>
                  <a:pt x="926" y="1083"/>
                </a:cubicBezTo>
                <a:cubicBezTo>
                  <a:pt x="1097" y="1182"/>
                  <a:pt x="1097" y="1182"/>
                  <a:pt x="1097" y="1182"/>
                </a:cubicBezTo>
                <a:cubicBezTo>
                  <a:pt x="1093" y="1202"/>
                  <a:pt x="1091" y="1223"/>
                  <a:pt x="1091" y="1244"/>
                </a:cubicBezTo>
                <a:cubicBezTo>
                  <a:pt x="1091" y="1325"/>
                  <a:pt x="1121" y="1402"/>
                  <a:pt x="1176" y="1462"/>
                </a:cubicBezTo>
                <a:cubicBezTo>
                  <a:pt x="1176" y="1664"/>
                  <a:pt x="1176" y="1664"/>
                  <a:pt x="1176" y="1664"/>
                </a:cubicBezTo>
                <a:cubicBezTo>
                  <a:pt x="1644" y="1664"/>
                  <a:pt x="1644" y="1664"/>
                  <a:pt x="1644" y="1664"/>
                </a:cubicBezTo>
                <a:cubicBezTo>
                  <a:pt x="1644" y="1474"/>
                  <a:pt x="1644" y="1474"/>
                  <a:pt x="1644" y="1474"/>
                </a:cubicBezTo>
                <a:cubicBezTo>
                  <a:pt x="1645" y="1474"/>
                  <a:pt x="1646" y="1473"/>
                  <a:pt x="1646" y="1472"/>
                </a:cubicBezTo>
                <a:cubicBezTo>
                  <a:pt x="1707" y="1411"/>
                  <a:pt x="1741" y="1330"/>
                  <a:pt x="1741" y="1243"/>
                </a:cubicBezTo>
                <a:cubicBezTo>
                  <a:pt x="1741" y="1157"/>
                  <a:pt x="1707" y="1075"/>
                  <a:pt x="1646" y="1014"/>
                </a:cubicBezTo>
                <a:cubicBezTo>
                  <a:pt x="1584" y="952"/>
                  <a:pt x="1503" y="919"/>
                  <a:pt x="1416" y="919"/>
                </a:cubicBezTo>
                <a:close/>
                <a:moveTo>
                  <a:pt x="1416" y="53"/>
                </a:moveTo>
                <a:cubicBezTo>
                  <a:pt x="1488" y="53"/>
                  <a:pt x="1557" y="81"/>
                  <a:pt x="1608" y="132"/>
                </a:cubicBezTo>
                <a:cubicBezTo>
                  <a:pt x="1659" y="184"/>
                  <a:pt x="1688" y="252"/>
                  <a:pt x="1688" y="325"/>
                </a:cubicBezTo>
                <a:cubicBezTo>
                  <a:pt x="1688" y="378"/>
                  <a:pt x="1672" y="430"/>
                  <a:pt x="1643" y="474"/>
                </a:cubicBezTo>
                <a:cubicBezTo>
                  <a:pt x="1637" y="437"/>
                  <a:pt x="1608" y="401"/>
                  <a:pt x="1573" y="390"/>
                </a:cubicBezTo>
                <a:cubicBezTo>
                  <a:pt x="1551" y="383"/>
                  <a:pt x="1528" y="378"/>
                  <a:pt x="1506" y="374"/>
                </a:cubicBezTo>
                <a:cubicBezTo>
                  <a:pt x="1528" y="351"/>
                  <a:pt x="1542" y="319"/>
                  <a:pt x="1542" y="284"/>
                </a:cubicBezTo>
                <a:cubicBezTo>
                  <a:pt x="1542" y="211"/>
                  <a:pt x="1483" y="152"/>
                  <a:pt x="1410" y="152"/>
                </a:cubicBezTo>
                <a:cubicBezTo>
                  <a:pt x="1337" y="152"/>
                  <a:pt x="1278" y="211"/>
                  <a:pt x="1278" y="284"/>
                </a:cubicBezTo>
                <a:cubicBezTo>
                  <a:pt x="1278" y="319"/>
                  <a:pt x="1292" y="351"/>
                  <a:pt x="1315" y="374"/>
                </a:cubicBezTo>
                <a:cubicBezTo>
                  <a:pt x="1292" y="378"/>
                  <a:pt x="1270" y="383"/>
                  <a:pt x="1248" y="390"/>
                </a:cubicBezTo>
                <a:cubicBezTo>
                  <a:pt x="1247" y="390"/>
                  <a:pt x="1247" y="390"/>
                  <a:pt x="1247" y="390"/>
                </a:cubicBezTo>
                <a:cubicBezTo>
                  <a:pt x="1217" y="399"/>
                  <a:pt x="1190" y="428"/>
                  <a:pt x="1181" y="461"/>
                </a:cubicBezTo>
                <a:cubicBezTo>
                  <a:pt x="1157" y="420"/>
                  <a:pt x="1144" y="373"/>
                  <a:pt x="1144" y="325"/>
                </a:cubicBezTo>
                <a:cubicBezTo>
                  <a:pt x="1144" y="252"/>
                  <a:pt x="1172" y="184"/>
                  <a:pt x="1223" y="133"/>
                </a:cubicBezTo>
                <a:cubicBezTo>
                  <a:pt x="1275" y="81"/>
                  <a:pt x="1343" y="53"/>
                  <a:pt x="1416" y="53"/>
                </a:cubicBezTo>
                <a:cubicBezTo>
                  <a:pt x="1416" y="53"/>
                  <a:pt x="1416" y="53"/>
                  <a:pt x="1416" y="53"/>
                </a:cubicBezTo>
                <a:close/>
                <a:moveTo>
                  <a:pt x="1410" y="363"/>
                </a:moveTo>
                <a:cubicBezTo>
                  <a:pt x="1367" y="363"/>
                  <a:pt x="1331" y="327"/>
                  <a:pt x="1331" y="284"/>
                </a:cubicBezTo>
                <a:cubicBezTo>
                  <a:pt x="1331" y="240"/>
                  <a:pt x="1367" y="205"/>
                  <a:pt x="1410" y="205"/>
                </a:cubicBezTo>
                <a:cubicBezTo>
                  <a:pt x="1454" y="205"/>
                  <a:pt x="1489" y="240"/>
                  <a:pt x="1489" y="284"/>
                </a:cubicBezTo>
                <a:cubicBezTo>
                  <a:pt x="1489" y="327"/>
                  <a:pt x="1454" y="363"/>
                  <a:pt x="1410" y="363"/>
                </a:cubicBezTo>
                <a:close/>
                <a:moveTo>
                  <a:pt x="1558" y="441"/>
                </a:moveTo>
                <a:cubicBezTo>
                  <a:pt x="1575" y="446"/>
                  <a:pt x="1591" y="469"/>
                  <a:pt x="1591" y="488"/>
                </a:cubicBezTo>
                <a:cubicBezTo>
                  <a:pt x="1591" y="532"/>
                  <a:pt x="1591" y="532"/>
                  <a:pt x="1591" y="532"/>
                </a:cubicBezTo>
                <a:cubicBezTo>
                  <a:pt x="1573" y="548"/>
                  <a:pt x="1553" y="561"/>
                  <a:pt x="1531" y="571"/>
                </a:cubicBezTo>
                <a:cubicBezTo>
                  <a:pt x="1531" y="506"/>
                  <a:pt x="1531" y="506"/>
                  <a:pt x="1531" y="506"/>
                </a:cubicBezTo>
                <a:cubicBezTo>
                  <a:pt x="1514" y="506"/>
                  <a:pt x="1514" y="506"/>
                  <a:pt x="1514" y="506"/>
                </a:cubicBezTo>
                <a:cubicBezTo>
                  <a:pt x="1514" y="578"/>
                  <a:pt x="1514" y="578"/>
                  <a:pt x="1514" y="578"/>
                </a:cubicBezTo>
                <a:cubicBezTo>
                  <a:pt x="1483" y="590"/>
                  <a:pt x="1450" y="596"/>
                  <a:pt x="1416" y="597"/>
                </a:cubicBezTo>
                <a:cubicBezTo>
                  <a:pt x="1416" y="597"/>
                  <a:pt x="1416" y="597"/>
                  <a:pt x="1416" y="597"/>
                </a:cubicBezTo>
                <a:cubicBezTo>
                  <a:pt x="1378" y="597"/>
                  <a:pt x="1341" y="589"/>
                  <a:pt x="1307" y="574"/>
                </a:cubicBezTo>
                <a:cubicBezTo>
                  <a:pt x="1307" y="506"/>
                  <a:pt x="1307" y="506"/>
                  <a:pt x="1307" y="506"/>
                </a:cubicBezTo>
                <a:cubicBezTo>
                  <a:pt x="1289" y="506"/>
                  <a:pt x="1289" y="506"/>
                  <a:pt x="1289" y="506"/>
                </a:cubicBezTo>
                <a:cubicBezTo>
                  <a:pt x="1289" y="565"/>
                  <a:pt x="1289" y="565"/>
                  <a:pt x="1289" y="565"/>
                </a:cubicBezTo>
                <a:cubicBezTo>
                  <a:pt x="1268" y="554"/>
                  <a:pt x="1247" y="539"/>
                  <a:pt x="1229" y="522"/>
                </a:cubicBezTo>
                <a:cubicBezTo>
                  <a:pt x="1229" y="488"/>
                  <a:pt x="1229" y="488"/>
                  <a:pt x="1229" y="488"/>
                </a:cubicBezTo>
                <a:cubicBezTo>
                  <a:pt x="1229" y="469"/>
                  <a:pt x="1246" y="446"/>
                  <a:pt x="1263" y="441"/>
                </a:cubicBezTo>
                <a:cubicBezTo>
                  <a:pt x="1359" y="412"/>
                  <a:pt x="1461" y="412"/>
                  <a:pt x="1558" y="441"/>
                </a:cubicBezTo>
                <a:close/>
                <a:moveTo>
                  <a:pt x="1416" y="649"/>
                </a:moveTo>
                <a:cubicBezTo>
                  <a:pt x="1416" y="649"/>
                  <a:pt x="1416" y="649"/>
                  <a:pt x="1416" y="649"/>
                </a:cubicBezTo>
                <a:cubicBezTo>
                  <a:pt x="1450" y="649"/>
                  <a:pt x="1482" y="644"/>
                  <a:pt x="1514" y="634"/>
                </a:cubicBezTo>
                <a:cubicBezTo>
                  <a:pt x="1514" y="692"/>
                  <a:pt x="1514" y="692"/>
                  <a:pt x="1514" y="692"/>
                </a:cubicBezTo>
                <a:cubicBezTo>
                  <a:pt x="1307" y="692"/>
                  <a:pt x="1307" y="692"/>
                  <a:pt x="1307" y="692"/>
                </a:cubicBezTo>
                <a:cubicBezTo>
                  <a:pt x="1307" y="631"/>
                  <a:pt x="1307" y="631"/>
                  <a:pt x="1307" y="631"/>
                </a:cubicBezTo>
                <a:cubicBezTo>
                  <a:pt x="1341" y="643"/>
                  <a:pt x="1378" y="649"/>
                  <a:pt x="1416" y="649"/>
                </a:cubicBezTo>
                <a:close/>
                <a:moveTo>
                  <a:pt x="1229" y="590"/>
                </a:moveTo>
                <a:cubicBezTo>
                  <a:pt x="1248" y="604"/>
                  <a:pt x="1268" y="615"/>
                  <a:pt x="1289" y="624"/>
                </a:cubicBezTo>
                <a:cubicBezTo>
                  <a:pt x="1289" y="692"/>
                  <a:pt x="1289" y="692"/>
                  <a:pt x="1289" y="692"/>
                </a:cubicBezTo>
                <a:cubicBezTo>
                  <a:pt x="1229" y="692"/>
                  <a:pt x="1229" y="692"/>
                  <a:pt x="1229" y="692"/>
                </a:cubicBezTo>
                <a:lnTo>
                  <a:pt x="1229" y="590"/>
                </a:lnTo>
                <a:close/>
                <a:moveTo>
                  <a:pt x="1591" y="692"/>
                </a:moveTo>
                <a:cubicBezTo>
                  <a:pt x="1531" y="692"/>
                  <a:pt x="1531" y="692"/>
                  <a:pt x="1531" y="692"/>
                </a:cubicBezTo>
                <a:cubicBezTo>
                  <a:pt x="1531" y="628"/>
                  <a:pt x="1531" y="628"/>
                  <a:pt x="1531" y="628"/>
                </a:cubicBezTo>
                <a:cubicBezTo>
                  <a:pt x="1552" y="620"/>
                  <a:pt x="1572" y="610"/>
                  <a:pt x="1591" y="598"/>
                </a:cubicBezTo>
                <a:lnTo>
                  <a:pt x="1591" y="692"/>
                </a:lnTo>
                <a:close/>
                <a:moveTo>
                  <a:pt x="344" y="657"/>
                </a:moveTo>
                <a:cubicBezTo>
                  <a:pt x="344" y="581"/>
                  <a:pt x="405" y="520"/>
                  <a:pt x="481" y="520"/>
                </a:cubicBezTo>
                <a:cubicBezTo>
                  <a:pt x="557" y="520"/>
                  <a:pt x="618" y="581"/>
                  <a:pt x="618" y="657"/>
                </a:cubicBezTo>
                <a:cubicBezTo>
                  <a:pt x="618" y="733"/>
                  <a:pt x="557" y="794"/>
                  <a:pt x="481" y="794"/>
                </a:cubicBezTo>
                <a:cubicBezTo>
                  <a:pt x="405" y="794"/>
                  <a:pt x="344" y="733"/>
                  <a:pt x="344" y="657"/>
                </a:cubicBezTo>
                <a:close/>
                <a:moveTo>
                  <a:pt x="714" y="887"/>
                </a:moveTo>
                <a:cubicBezTo>
                  <a:pt x="747" y="897"/>
                  <a:pt x="777" y="938"/>
                  <a:pt x="777" y="974"/>
                </a:cubicBezTo>
                <a:cubicBezTo>
                  <a:pt x="777" y="1113"/>
                  <a:pt x="777" y="1113"/>
                  <a:pt x="777" y="1113"/>
                </a:cubicBezTo>
                <a:cubicBezTo>
                  <a:pt x="747" y="1138"/>
                  <a:pt x="716" y="1159"/>
                  <a:pt x="682" y="1176"/>
                </a:cubicBezTo>
                <a:cubicBezTo>
                  <a:pt x="682" y="1002"/>
                  <a:pt x="682" y="1002"/>
                  <a:pt x="682" y="1002"/>
                </a:cubicBezTo>
                <a:cubicBezTo>
                  <a:pt x="664" y="1002"/>
                  <a:pt x="664" y="1002"/>
                  <a:pt x="664" y="1002"/>
                </a:cubicBezTo>
                <a:cubicBezTo>
                  <a:pt x="646" y="1002"/>
                  <a:pt x="646" y="1002"/>
                  <a:pt x="646" y="1002"/>
                </a:cubicBezTo>
                <a:cubicBezTo>
                  <a:pt x="629" y="1002"/>
                  <a:pt x="629" y="1002"/>
                  <a:pt x="629" y="1002"/>
                </a:cubicBezTo>
                <a:cubicBezTo>
                  <a:pt x="629" y="1198"/>
                  <a:pt x="629" y="1198"/>
                  <a:pt x="629" y="1198"/>
                </a:cubicBezTo>
                <a:cubicBezTo>
                  <a:pt x="584" y="1213"/>
                  <a:pt x="538" y="1221"/>
                  <a:pt x="490" y="1221"/>
                </a:cubicBezTo>
                <a:cubicBezTo>
                  <a:pt x="490" y="1221"/>
                  <a:pt x="489" y="1221"/>
                  <a:pt x="489" y="1221"/>
                </a:cubicBezTo>
                <a:cubicBezTo>
                  <a:pt x="435" y="1221"/>
                  <a:pt x="382" y="1211"/>
                  <a:pt x="333" y="1192"/>
                </a:cubicBezTo>
                <a:cubicBezTo>
                  <a:pt x="333" y="1002"/>
                  <a:pt x="333" y="1002"/>
                  <a:pt x="333" y="1002"/>
                </a:cubicBezTo>
                <a:cubicBezTo>
                  <a:pt x="316" y="1002"/>
                  <a:pt x="316" y="1002"/>
                  <a:pt x="316" y="1002"/>
                </a:cubicBezTo>
                <a:cubicBezTo>
                  <a:pt x="298" y="1002"/>
                  <a:pt x="298" y="1002"/>
                  <a:pt x="298" y="1002"/>
                </a:cubicBezTo>
                <a:cubicBezTo>
                  <a:pt x="280" y="1002"/>
                  <a:pt x="280" y="1002"/>
                  <a:pt x="280" y="1002"/>
                </a:cubicBezTo>
                <a:cubicBezTo>
                  <a:pt x="280" y="1167"/>
                  <a:pt x="280" y="1167"/>
                  <a:pt x="280" y="1167"/>
                </a:cubicBezTo>
                <a:cubicBezTo>
                  <a:pt x="246" y="1148"/>
                  <a:pt x="214" y="1125"/>
                  <a:pt x="185" y="1097"/>
                </a:cubicBezTo>
                <a:cubicBezTo>
                  <a:pt x="185" y="974"/>
                  <a:pt x="185" y="974"/>
                  <a:pt x="185" y="974"/>
                </a:cubicBezTo>
                <a:cubicBezTo>
                  <a:pt x="185" y="938"/>
                  <a:pt x="215" y="897"/>
                  <a:pt x="248" y="887"/>
                </a:cubicBezTo>
                <a:cubicBezTo>
                  <a:pt x="400" y="841"/>
                  <a:pt x="561" y="841"/>
                  <a:pt x="714" y="887"/>
                </a:cubicBezTo>
                <a:close/>
                <a:moveTo>
                  <a:pt x="729" y="836"/>
                </a:moveTo>
                <a:cubicBezTo>
                  <a:pt x="686" y="823"/>
                  <a:pt x="641" y="814"/>
                  <a:pt x="597" y="808"/>
                </a:cubicBezTo>
                <a:cubicBezTo>
                  <a:pt x="642" y="773"/>
                  <a:pt x="671" y="718"/>
                  <a:pt x="671" y="657"/>
                </a:cubicBezTo>
                <a:cubicBezTo>
                  <a:pt x="671" y="552"/>
                  <a:pt x="586" y="467"/>
                  <a:pt x="481" y="467"/>
                </a:cubicBezTo>
                <a:cubicBezTo>
                  <a:pt x="376" y="467"/>
                  <a:pt x="291" y="552"/>
                  <a:pt x="291" y="657"/>
                </a:cubicBezTo>
                <a:cubicBezTo>
                  <a:pt x="291" y="718"/>
                  <a:pt x="320" y="773"/>
                  <a:pt x="365" y="808"/>
                </a:cubicBezTo>
                <a:cubicBezTo>
                  <a:pt x="320" y="814"/>
                  <a:pt x="276" y="823"/>
                  <a:pt x="232" y="836"/>
                </a:cubicBezTo>
                <a:cubicBezTo>
                  <a:pt x="177" y="853"/>
                  <a:pt x="132" y="915"/>
                  <a:pt x="132" y="974"/>
                </a:cubicBezTo>
                <a:cubicBezTo>
                  <a:pt x="132" y="1035"/>
                  <a:pt x="132" y="1035"/>
                  <a:pt x="132" y="1035"/>
                </a:cubicBezTo>
                <a:cubicBezTo>
                  <a:pt x="81" y="962"/>
                  <a:pt x="53" y="875"/>
                  <a:pt x="53" y="784"/>
                </a:cubicBezTo>
                <a:cubicBezTo>
                  <a:pt x="53" y="668"/>
                  <a:pt x="98" y="559"/>
                  <a:pt x="181" y="476"/>
                </a:cubicBezTo>
                <a:cubicBezTo>
                  <a:pt x="263" y="393"/>
                  <a:pt x="373" y="348"/>
                  <a:pt x="489" y="348"/>
                </a:cubicBezTo>
                <a:cubicBezTo>
                  <a:pt x="606" y="348"/>
                  <a:pt x="716" y="393"/>
                  <a:pt x="798" y="476"/>
                </a:cubicBezTo>
                <a:cubicBezTo>
                  <a:pt x="881" y="558"/>
                  <a:pt x="926" y="668"/>
                  <a:pt x="926" y="784"/>
                </a:cubicBezTo>
                <a:cubicBezTo>
                  <a:pt x="926" y="885"/>
                  <a:pt x="892" y="980"/>
                  <a:pt x="830" y="1058"/>
                </a:cubicBezTo>
                <a:cubicBezTo>
                  <a:pt x="830" y="974"/>
                  <a:pt x="830" y="974"/>
                  <a:pt x="830" y="974"/>
                </a:cubicBezTo>
                <a:cubicBezTo>
                  <a:pt x="829" y="915"/>
                  <a:pt x="785" y="853"/>
                  <a:pt x="729" y="836"/>
                </a:cubicBezTo>
                <a:close/>
                <a:moveTo>
                  <a:pt x="333" y="1248"/>
                </a:moveTo>
                <a:cubicBezTo>
                  <a:pt x="383" y="1265"/>
                  <a:pt x="435" y="1273"/>
                  <a:pt x="489" y="1273"/>
                </a:cubicBezTo>
                <a:cubicBezTo>
                  <a:pt x="489" y="1273"/>
                  <a:pt x="490" y="1273"/>
                  <a:pt x="490" y="1273"/>
                </a:cubicBezTo>
                <a:cubicBezTo>
                  <a:pt x="537" y="1273"/>
                  <a:pt x="584" y="1267"/>
                  <a:pt x="629" y="1254"/>
                </a:cubicBezTo>
                <a:cubicBezTo>
                  <a:pt x="629" y="1306"/>
                  <a:pt x="629" y="1306"/>
                  <a:pt x="629" y="1306"/>
                </a:cubicBezTo>
                <a:cubicBezTo>
                  <a:pt x="333" y="1306"/>
                  <a:pt x="333" y="1306"/>
                  <a:pt x="333" y="1306"/>
                </a:cubicBezTo>
                <a:lnTo>
                  <a:pt x="333" y="1248"/>
                </a:lnTo>
                <a:close/>
                <a:moveTo>
                  <a:pt x="185" y="1167"/>
                </a:moveTo>
                <a:cubicBezTo>
                  <a:pt x="215" y="1191"/>
                  <a:pt x="247" y="1211"/>
                  <a:pt x="280" y="1227"/>
                </a:cubicBezTo>
                <a:cubicBezTo>
                  <a:pt x="280" y="1306"/>
                  <a:pt x="280" y="1306"/>
                  <a:pt x="280" y="1306"/>
                </a:cubicBezTo>
                <a:cubicBezTo>
                  <a:pt x="185" y="1306"/>
                  <a:pt x="185" y="1306"/>
                  <a:pt x="185" y="1306"/>
                </a:cubicBezTo>
                <a:lnTo>
                  <a:pt x="185" y="1167"/>
                </a:lnTo>
                <a:close/>
                <a:moveTo>
                  <a:pt x="777" y="1306"/>
                </a:moveTo>
                <a:cubicBezTo>
                  <a:pt x="682" y="1306"/>
                  <a:pt x="682" y="1306"/>
                  <a:pt x="682" y="1306"/>
                </a:cubicBezTo>
                <a:cubicBezTo>
                  <a:pt x="682" y="1234"/>
                  <a:pt x="682" y="1234"/>
                  <a:pt x="682" y="1234"/>
                </a:cubicBezTo>
                <a:cubicBezTo>
                  <a:pt x="715" y="1220"/>
                  <a:pt x="747" y="1202"/>
                  <a:pt x="777" y="1180"/>
                </a:cubicBezTo>
                <a:lnTo>
                  <a:pt x="777" y="1306"/>
                </a:lnTo>
                <a:close/>
                <a:moveTo>
                  <a:pt x="1643" y="1393"/>
                </a:moveTo>
                <a:cubicBezTo>
                  <a:pt x="1637" y="1355"/>
                  <a:pt x="1608" y="1319"/>
                  <a:pt x="1573" y="1309"/>
                </a:cubicBezTo>
                <a:cubicBezTo>
                  <a:pt x="1573" y="1309"/>
                  <a:pt x="1573" y="1309"/>
                  <a:pt x="1573" y="1309"/>
                </a:cubicBezTo>
                <a:cubicBezTo>
                  <a:pt x="1551" y="1302"/>
                  <a:pt x="1528" y="1297"/>
                  <a:pt x="1506" y="1293"/>
                </a:cubicBezTo>
                <a:cubicBezTo>
                  <a:pt x="1528" y="1269"/>
                  <a:pt x="1542" y="1238"/>
                  <a:pt x="1542" y="1202"/>
                </a:cubicBezTo>
                <a:cubicBezTo>
                  <a:pt x="1542" y="1130"/>
                  <a:pt x="1483" y="1070"/>
                  <a:pt x="1410" y="1070"/>
                </a:cubicBezTo>
                <a:cubicBezTo>
                  <a:pt x="1337" y="1070"/>
                  <a:pt x="1278" y="1130"/>
                  <a:pt x="1278" y="1202"/>
                </a:cubicBezTo>
                <a:cubicBezTo>
                  <a:pt x="1278" y="1238"/>
                  <a:pt x="1292" y="1269"/>
                  <a:pt x="1315" y="1293"/>
                </a:cubicBezTo>
                <a:cubicBezTo>
                  <a:pt x="1292" y="1297"/>
                  <a:pt x="1270" y="1302"/>
                  <a:pt x="1248" y="1309"/>
                </a:cubicBezTo>
                <a:cubicBezTo>
                  <a:pt x="1247" y="1309"/>
                  <a:pt x="1247" y="1309"/>
                  <a:pt x="1247" y="1309"/>
                </a:cubicBezTo>
                <a:cubicBezTo>
                  <a:pt x="1217" y="1318"/>
                  <a:pt x="1190" y="1347"/>
                  <a:pt x="1181" y="1379"/>
                </a:cubicBezTo>
                <a:cubicBezTo>
                  <a:pt x="1157" y="1339"/>
                  <a:pt x="1144" y="1292"/>
                  <a:pt x="1144" y="1244"/>
                </a:cubicBezTo>
                <a:cubicBezTo>
                  <a:pt x="1144" y="1171"/>
                  <a:pt x="1172" y="1103"/>
                  <a:pt x="1223" y="1052"/>
                </a:cubicBezTo>
                <a:cubicBezTo>
                  <a:pt x="1275" y="1000"/>
                  <a:pt x="1343" y="972"/>
                  <a:pt x="1416" y="972"/>
                </a:cubicBezTo>
                <a:cubicBezTo>
                  <a:pt x="1416" y="972"/>
                  <a:pt x="1416" y="972"/>
                  <a:pt x="1416" y="972"/>
                </a:cubicBezTo>
                <a:cubicBezTo>
                  <a:pt x="1488" y="972"/>
                  <a:pt x="1557" y="1000"/>
                  <a:pt x="1608" y="1051"/>
                </a:cubicBezTo>
                <a:cubicBezTo>
                  <a:pt x="1659" y="1103"/>
                  <a:pt x="1688" y="1171"/>
                  <a:pt x="1688" y="1243"/>
                </a:cubicBezTo>
                <a:cubicBezTo>
                  <a:pt x="1688" y="1297"/>
                  <a:pt x="1672" y="1349"/>
                  <a:pt x="1643" y="1393"/>
                </a:cubicBezTo>
                <a:close/>
                <a:moveTo>
                  <a:pt x="1410" y="1281"/>
                </a:moveTo>
                <a:cubicBezTo>
                  <a:pt x="1367" y="1281"/>
                  <a:pt x="1331" y="1246"/>
                  <a:pt x="1331" y="1202"/>
                </a:cubicBezTo>
                <a:cubicBezTo>
                  <a:pt x="1331" y="1159"/>
                  <a:pt x="1367" y="1123"/>
                  <a:pt x="1410" y="1123"/>
                </a:cubicBezTo>
                <a:cubicBezTo>
                  <a:pt x="1454" y="1123"/>
                  <a:pt x="1489" y="1159"/>
                  <a:pt x="1489" y="1202"/>
                </a:cubicBezTo>
                <a:cubicBezTo>
                  <a:pt x="1489" y="1246"/>
                  <a:pt x="1454" y="1281"/>
                  <a:pt x="1410" y="1281"/>
                </a:cubicBezTo>
                <a:close/>
                <a:moveTo>
                  <a:pt x="1558" y="1359"/>
                </a:moveTo>
                <a:cubicBezTo>
                  <a:pt x="1575" y="1365"/>
                  <a:pt x="1591" y="1388"/>
                  <a:pt x="1591" y="1407"/>
                </a:cubicBezTo>
                <a:cubicBezTo>
                  <a:pt x="1591" y="1451"/>
                  <a:pt x="1591" y="1451"/>
                  <a:pt x="1591" y="1451"/>
                </a:cubicBezTo>
                <a:cubicBezTo>
                  <a:pt x="1573" y="1467"/>
                  <a:pt x="1553" y="1480"/>
                  <a:pt x="1531" y="1490"/>
                </a:cubicBezTo>
                <a:cubicBezTo>
                  <a:pt x="1531" y="1425"/>
                  <a:pt x="1531" y="1425"/>
                  <a:pt x="1531" y="1425"/>
                </a:cubicBezTo>
                <a:cubicBezTo>
                  <a:pt x="1514" y="1425"/>
                  <a:pt x="1514" y="1425"/>
                  <a:pt x="1514" y="1425"/>
                </a:cubicBezTo>
                <a:cubicBezTo>
                  <a:pt x="1514" y="1497"/>
                  <a:pt x="1514" y="1497"/>
                  <a:pt x="1514" y="1497"/>
                </a:cubicBezTo>
                <a:cubicBezTo>
                  <a:pt x="1483" y="1509"/>
                  <a:pt x="1450" y="1515"/>
                  <a:pt x="1416" y="1515"/>
                </a:cubicBezTo>
                <a:cubicBezTo>
                  <a:pt x="1416" y="1515"/>
                  <a:pt x="1416" y="1515"/>
                  <a:pt x="1416" y="1515"/>
                </a:cubicBezTo>
                <a:cubicBezTo>
                  <a:pt x="1378" y="1515"/>
                  <a:pt x="1341" y="1507"/>
                  <a:pt x="1307" y="1493"/>
                </a:cubicBezTo>
                <a:cubicBezTo>
                  <a:pt x="1307" y="1425"/>
                  <a:pt x="1307" y="1425"/>
                  <a:pt x="1307" y="1425"/>
                </a:cubicBezTo>
                <a:cubicBezTo>
                  <a:pt x="1289" y="1425"/>
                  <a:pt x="1289" y="1425"/>
                  <a:pt x="1289" y="1425"/>
                </a:cubicBezTo>
                <a:cubicBezTo>
                  <a:pt x="1289" y="1484"/>
                  <a:pt x="1289" y="1484"/>
                  <a:pt x="1289" y="1484"/>
                </a:cubicBezTo>
                <a:cubicBezTo>
                  <a:pt x="1268" y="1473"/>
                  <a:pt x="1247" y="1458"/>
                  <a:pt x="1229" y="1441"/>
                </a:cubicBezTo>
                <a:cubicBezTo>
                  <a:pt x="1229" y="1407"/>
                  <a:pt x="1229" y="1407"/>
                  <a:pt x="1229" y="1407"/>
                </a:cubicBezTo>
                <a:cubicBezTo>
                  <a:pt x="1229" y="1388"/>
                  <a:pt x="1246" y="1365"/>
                  <a:pt x="1263" y="1359"/>
                </a:cubicBezTo>
                <a:cubicBezTo>
                  <a:pt x="1359" y="1331"/>
                  <a:pt x="1461" y="1331"/>
                  <a:pt x="1558" y="1359"/>
                </a:cubicBezTo>
                <a:close/>
                <a:moveTo>
                  <a:pt x="1416" y="1568"/>
                </a:moveTo>
                <a:cubicBezTo>
                  <a:pt x="1416" y="1568"/>
                  <a:pt x="1416" y="1568"/>
                  <a:pt x="1416" y="1568"/>
                </a:cubicBezTo>
                <a:cubicBezTo>
                  <a:pt x="1450" y="1568"/>
                  <a:pt x="1482" y="1563"/>
                  <a:pt x="1514" y="1553"/>
                </a:cubicBezTo>
                <a:cubicBezTo>
                  <a:pt x="1514" y="1611"/>
                  <a:pt x="1514" y="1611"/>
                  <a:pt x="1514" y="1611"/>
                </a:cubicBezTo>
                <a:cubicBezTo>
                  <a:pt x="1307" y="1611"/>
                  <a:pt x="1307" y="1611"/>
                  <a:pt x="1307" y="1611"/>
                </a:cubicBezTo>
                <a:cubicBezTo>
                  <a:pt x="1307" y="1550"/>
                  <a:pt x="1307" y="1550"/>
                  <a:pt x="1307" y="1550"/>
                </a:cubicBezTo>
                <a:cubicBezTo>
                  <a:pt x="1341" y="1562"/>
                  <a:pt x="1378" y="1568"/>
                  <a:pt x="1416" y="1568"/>
                </a:cubicBezTo>
                <a:close/>
                <a:moveTo>
                  <a:pt x="1229" y="1509"/>
                </a:moveTo>
                <a:cubicBezTo>
                  <a:pt x="1248" y="1522"/>
                  <a:pt x="1268" y="1534"/>
                  <a:pt x="1289" y="1543"/>
                </a:cubicBezTo>
                <a:cubicBezTo>
                  <a:pt x="1289" y="1611"/>
                  <a:pt x="1289" y="1611"/>
                  <a:pt x="1289" y="1611"/>
                </a:cubicBezTo>
                <a:cubicBezTo>
                  <a:pt x="1229" y="1611"/>
                  <a:pt x="1229" y="1611"/>
                  <a:pt x="1229" y="1611"/>
                </a:cubicBezTo>
                <a:lnTo>
                  <a:pt x="1229" y="1509"/>
                </a:lnTo>
                <a:close/>
                <a:moveTo>
                  <a:pt x="1591" y="1611"/>
                </a:moveTo>
                <a:cubicBezTo>
                  <a:pt x="1531" y="1611"/>
                  <a:pt x="1531" y="1611"/>
                  <a:pt x="1531" y="1611"/>
                </a:cubicBezTo>
                <a:cubicBezTo>
                  <a:pt x="1531" y="1547"/>
                  <a:pt x="1531" y="1547"/>
                  <a:pt x="1531" y="1547"/>
                </a:cubicBezTo>
                <a:cubicBezTo>
                  <a:pt x="1552" y="1539"/>
                  <a:pt x="1572" y="1529"/>
                  <a:pt x="1591" y="1517"/>
                </a:cubicBezTo>
                <a:lnTo>
                  <a:pt x="1591" y="1611"/>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933" name="Google Shape;933;p173"/>
          <p:cNvSpPr/>
          <p:nvPr/>
        </p:nvSpPr>
        <p:spPr>
          <a:xfrm>
            <a:off x="505913" y="3636575"/>
            <a:ext cx="677722" cy="626304"/>
          </a:xfrm>
          <a:custGeom>
            <a:rect b="b" l="l" r="r" t="t"/>
            <a:pathLst>
              <a:path extrusionOk="0" h="3787" w="4102">
                <a:moveTo>
                  <a:pt x="3362" y="2307"/>
                </a:moveTo>
                <a:cubicBezTo>
                  <a:pt x="3281" y="2307"/>
                  <a:pt x="3203" y="2320"/>
                  <a:pt x="3130" y="2344"/>
                </a:cubicBezTo>
                <a:cubicBezTo>
                  <a:pt x="3130" y="0"/>
                  <a:pt x="3130" y="0"/>
                  <a:pt x="3130" y="0"/>
                </a:cubicBezTo>
                <a:cubicBezTo>
                  <a:pt x="2317" y="0"/>
                  <a:pt x="2317" y="0"/>
                  <a:pt x="2317" y="0"/>
                </a:cubicBezTo>
                <a:cubicBezTo>
                  <a:pt x="2317" y="3120"/>
                  <a:pt x="2317" y="3120"/>
                  <a:pt x="2317" y="3120"/>
                </a:cubicBezTo>
                <a:cubicBezTo>
                  <a:pt x="2070" y="3120"/>
                  <a:pt x="2070" y="3120"/>
                  <a:pt x="2070" y="3120"/>
                </a:cubicBezTo>
                <a:cubicBezTo>
                  <a:pt x="2070" y="1277"/>
                  <a:pt x="2070" y="1277"/>
                  <a:pt x="2070" y="1277"/>
                </a:cubicBezTo>
                <a:cubicBezTo>
                  <a:pt x="1257" y="1277"/>
                  <a:pt x="1257" y="1277"/>
                  <a:pt x="1257" y="1277"/>
                </a:cubicBezTo>
                <a:cubicBezTo>
                  <a:pt x="1257" y="3120"/>
                  <a:pt x="1257" y="3120"/>
                  <a:pt x="1257" y="3120"/>
                </a:cubicBezTo>
                <a:cubicBezTo>
                  <a:pt x="1010" y="3120"/>
                  <a:pt x="1010" y="3120"/>
                  <a:pt x="1010" y="3120"/>
                </a:cubicBezTo>
                <a:cubicBezTo>
                  <a:pt x="1010" y="2127"/>
                  <a:pt x="1010" y="2127"/>
                  <a:pt x="1010" y="2127"/>
                </a:cubicBezTo>
                <a:cubicBezTo>
                  <a:pt x="197" y="2127"/>
                  <a:pt x="197" y="2127"/>
                  <a:pt x="197" y="2127"/>
                </a:cubicBezTo>
                <a:cubicBezTo>
                  <a:pt x="197" y="3120"/>
                  <a:pt x="197" y="3120"/>
                  <a:pt x="197" y="3120"/>
                </a:cubicBezTo>
                <a:cubicBezTo>
                  <a:pt x="0" y="3120"/>
                  <a:pt x="0" y="3120"/>
                  <a:pt x="0" y="3120"/>
                </a:cubicBezTo>
                <a:cubicBezTo>
                  <a:pt x="0" y="3240"/>
                  <a:pt x="0" y="3240"/>
                  <a:pt x="0" y="3240"/>
                </a:cubicBezTo>
                <a:cubicBezTo>
                  <a:pt x="197" y="3240"/>
                  <a:pt x="197" y="3240"/>
                  <a:pt x="197" y="3240"/>
                </a:cubicBezTo>
                <a:cubicBezTo>
                  <a:pt x="1010" y="3240"/>
                  <a:pt x="1010" y="3240"/>
                  <a:pt x="1010" y="3240"/>
                </a:cubicBezTo>
                <a:cubicBezTo>
                  <a:pt x="1257" y="3240"/>
                  <a:pt x="1257" y="3240"/>
                  <a:pt x="1257" y="3240"/>
                </a:cubicBezTo>
                <a:cubicBezTo>
                  <a:pt x="2070" y="3240"/>
                  <a:pt x="2070" y="3240"/>
                  <a:pt x="2070" y="3240"/>
                </a:cubicBezTo>
                <a:cubicBezTo>
                  <a:pt x="2317" y="3240"/>
                  <a:pt x="2317" y="3240"/>
                  <a:pt x="2317" y="3240"/>
                </a:cubicBezTo>
                <a:cubicBezTo>
                  <a:pt x="2647" y="3240"/>
                  <a:pt x="2647" y="3240"/>
                  <a:pt x="2647" y="3240"/>
                </a:cubicBezTo>
                <a:cubicBezTo>
                  <a:pt x="2733" y="3555"/>
                  <a:pt x="3021" y="3787"/>
                  <a:pt x="3362" y="3787"/>
                </a:cubicBezTo>
                <a:cubicBezTo>
                  <a:pt x="3770" y="3787"/>
                  <a:pt x="4102" y="3455"/>
                  <a:pt x="4102" y="3047"/>
                </a:cubicBezTo>
                <a:cubicBezTo>
                  <a:pt x="4102" y="2639"/>
                  <a:pt x="3770" y="2307"/>
                  <a:pt x="3362" y="2307"/>
                </a:cubicBezTo>
                <a:close/>
                <a:moveTo>
                  <a:pt x="317" y="3120"/>
                </a:moveTo>
                <a:cubicBezTo>
                  <a:pt x="317" y="2247"/>
                  <a:pt x="317" y="2247"/>
                  <a:pt x="317" y="2247"/>
                </a:cubicBezTo>
                <a:cubicBezTo>
                  <a:pt x="890" y="2247"/>
                  <a:pt x="890" y="2247"/>
                  <a:pt x="890" y="2247"/>
                </a:cubicBezTo>
                <a:cubicBezTo>
                  <a:pt x="890" y="3120"/>
                  <a:pt x="890" y="3120"/>
                  <a:pt x="890" y="3120"/>
                </a:cubicBezTo>
                <a:lnTo>
                  <a:pt x="317" y="3120"/>
                </a:lnTo>
                <a:close/>
                <a:moveTo>
                  <a:pt x="1377" y="3120"/>
                </a:moveTo>
                <a:cubicBezTo>
                  <a:pt x="1377" y="1397"/>
                  <a:pt x="1377" y="1397"/>
                  <a:pt x="1377" y="1397"/>
                </a:cubicBezTo>
                <a:cubicBezTo>
                  <a:pt x="1950" y="1397"/>
                  <a:pt x="1950" y="1397"/>
                  <a:pt x="1950" y="1397"/>
                </a:cubicBezTo>
                <a:cubicBezTo>
                  <a:pt x="1950" y="3120"/>
                  <a:pt x="1950" y="3120"/>
                  <a:pt x="1950" y="3120"/>
                </a:cubicBezTo>
                <a:lnTo>
                  <a:pt x="1377" y="3120"/>
                </a:lnTo>
                <a:close/>
                <a:moveTo>
                  <a:pt x="2437" y="3120"/>
                </a:moveTo>
                <a:cubicBezTo>
                  <a:pt x="2437" y="120"/>
                  <a:pt x="2437" y="120"/>
                  <a:pt x="2437" y="120"/>
                </a:cubicBezTo>
                <a:cubicBezTo>
                  <a:pt x="3010" y="120"/>
                  <a:pt x="3010" y="120"/>
                  <a:pt x="3010" y="120"/>
                </a:cubicBezTo>
                <a:cubicBezTo>
                  <a:pt x="3010" y="2396"/>
                  <a:pt x="3010" y="2396"/>
                  <a:pt x="3010" y="2396"/>
                </a:cubicBezTo>
                <a:cubicBezTo>
                  <a:pt x="2779" y="2521"/>
                  <a:pt x="2622" y="2766"/>
                  <a:pt x="2622" y="3047"/>
                </a:cubicBezTo>
                <a:cubicBezTo>
                  <a:pt x="2622" y="3072"/>
                  <a:pt x="2623" y="3096"/>
                  <a:pt x="2625" y="3120"/>
                </a:cubicBezTo>
                <a:lnTo>
                  <a:pt x="2437" y="3120"/>
                </a:lnTo>
                <a:close/>
                <a:moveTo>
                  <a:pt x="3362" y="3667"/>
                </a:moveTo>
                <a:cubicBezTo>
                  <a:pt x="3020" y="3667"/>
                  <a:pt x="2742" y="3389"/>
                  <a:pt x="2742" y="3047"/>
                </a:cubicBezTo>
                <a:cubicBezTo>
                  <a:pt x="2742" y="2705"/>
                  <a:pt x="3020" y="2427"/>
                  <a:pt x="3362" y="2427"/>
                </a:cubicBezTo>
                <a:cubicBezTo>
                  <a:pt x="3704" y="2427"/>
                  <a:pt x="3982" y="2705"/>
                  <a:pt x="3982" y="3047"/>
                </a:cubicBezTo>
                <a:cubicBezTo>
                  <a:pt x="3982" y="3389"/>
                  <a:pt x="3704" y="3667"/>
                  <a:pt x="3362" y="3667"/>
                </a:cubicBezTo>
                <a:close/>
                <a:moveTo>
                  <a:pt x="3120" y="2756"/>
                </a:moveTo>
                <a:cubicBezTo>
                  <a:pt x="3617" y="2756"/>
                  <a:pt x="3617" y="2756"/>
                  <a:pt x="3617" y="2756"/>
                </a:cubicBezTo>
                <a:cubicBezTo>
                  <a:pt x="3617" y="3253"/>
                  <a:pt x="3617" y="3253"/>
                  <a:pt x="3617" y="3253"/>
                </a:cubicBezTo>
                <a:cubicBezTo>
                  <a:pt x="3497" y="3253"/>
                  <a:pt x="3497" y="3253"/>
                  <a:pt x="3497" y="3253"/>
                </a:cubicBezTo>
                <a:cubicBezTo>
                  <a:pt x="3497" y="2957"/>
                  <a:pt x="3497" y="2957"/>
                  <a:pt x="3497" y="2957"/>
                </a:cubicBezTo>
                <a:cubicBezTo>
                  <a:pt x="3105" y="3349"/>
                  <a:pt x="3105" y="3349"/>
                  <a:pt x="3105" y="3349"/>
                </a:cubicBezTo>
                <a:cubicBezTo>
                  <a:pt x="3020" y="3264"/>
                  <a:pt x="3020" y="3264"/>
                  <a:pt x="3020" y="3264"/>
                </a:cubicBezTo>
                <a:cubicBezTo>
                  <a:pt x="3409" y="2876"/>
                  <a:pt x="3409" y="2876"/>
                  <a:pt x="3409" y="2876"/>
                </a:cubicBezTo>
                <a:cubicBezTo>
                  <a:pt x="3120" y="2876"/>
                  <a:pt x="3120" y="2876"/>
                  <a:pt x="3120" y="2876"/>
                </a:cubicBezTo>
                <a:lnTo>
                  <a:pt x="3120" y="2756"/>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934" name="Google Shape;934;p173"/>
          <p:cNvSpPr/>
          <p:nvPr/>
        </p:nvSpPr>
        <p:spPr>
          <a:xfrm>
            <a:off x="496024" y="1773883"/>
            <a:ext cx="667178" cy="622337"/>
          </a:xfrm>
          <a:custGeom>
            <a:rect b="b" l="l" r="r" t="t"/>
            <a:pathLst>
              <a:path extrusionOk="0" h="2630" w="2817">
                <a:moveTo>
                  <a:pt x="2817" y="226"/>
                </a:moveTo>
                <a:cubicBezTo>
                  <a:pt x="2817" y="0"/>
                  <a:pt x="2817" y="0"/>
                  <a:pt x="2817" y="0"/>
                </a:cubicBezTo>
                <a:cubicBezTo>
                  <a:pt x="293" y="0"/>
                  <a:pt x="293" y="0"/>
                  <a:pt x="293" y="0"/>
                </a:cubicBezTo>
                <a:cubicBezTo>
                  <a:pt x="293" y="226"/>
                  <a:pt x="293" y="226"/>
                  <a:pt x="293" y="226"/>
                </a:cubicBezTo>
                <a:cubicBezTo>
                  <a:pt x="353" y="226"/>
                  <a:pt x="353" y="226"/>
                  <a:pt x="353" y="226"/>
                </a:cubicBezTo>
                <a:cubicBezTo>
                  <a:pt x="353" y="395"/>
                  <a:pt x="353" y="395"/>
                  <a:pt x="353" y="395"/>
                </a:cubicBezTo>
                <a:cubicBezTo>
                  <a:pt x="275" y="443"/>
                  <a:pt x="223" y="529"/>
                  <a:pt x="223" y="627"/>
                </a:cubicBezTo>
                <a:cubicBezTo>
                  <a:pt x="223" y="706"/>
                  <a:pt x="257" y="778"/>
                  <a:pt x="311" y="828"/>
                </a:cubicBezTo>
                <a:cubicBezTo>
                  <a:pt x="249" y="835"/>
                  <a:pt x="189" y="845"/>
                  <a:pt x="145" y="858"/>
                </a:cubicBezTo>
                <a:cubicBezTo>
                  <a:pt x="65" y="882"/>
                  <a:pt x="1" y="971"/>
                  <a:pt x="0" y="1056"/>
                </a:cubicBezTo>
                <a:cubicBezTo>
                  <a:pt x="0" y="1771"/>
                  <a:pt x="0" y="1771"/>
                  <a:pt x="0" y="1771"/>
                </a:cubicBezTo>
                <a:cubicBezTo>
                  <a:pt x="0" y="1815"/>
                  <a:pt x="32" y="1858"/>
                  <a:pt x="90" y="1890"/>
                </a:cubicBezTo>
                <a:cubicBezTo>
                  <a:pt x="127" y="1911"/>
                  <a:pt x="171" y="1925"/>
                  <a:pt x="208" y="1929"/>
                </a:cubicBezTo>
                <a:cubicBezTo>
                  <a:pt x="208" y="2630"/>
                  <a:pt x="208" y="2630"/>
                  <a:pt x="208" y="2630"/>
                </a:cubicBezTo>
                <a:cubicBezTo>
                  <a:pt x="782" y="2630"/>
                  <a:pt x="782" y="2630"/>
                  <a:pt x="782" y="2630"/>
                </a:cubicBezTo>
                <a:cubicBezTo>
                  <a:pt x="782" y="1734"/>
                  <a:pt x="782" y="1734"/>
                  <a:pt x="782" y="1734"/>
                </a:cubicBezTo>
                <a:cubicBezTo>
                  <a:pt x="1204" y="1734"/>
                  <a:pt x="1204" y="1734"/>
                  <a:pt x="1204" y="1734"/>
                </a:cubicBezTo>
                <a:cubicBezTo>
                  <a:pt x="1036" y="2017"/>
                  <a:pt x="1036" y="2017"/>
                  <a:pt x="1036" y="2017"/>
                </a:cubicBezTo>
                <a:cubicBezTo>
                  <a:pt x="1108" y="2060"/>
                  <a:pt x="1108" y="2060"/>
                  <a:pt x="1108" y="2060"/>
                </a:cubicBezTo>
                <a:cubicBezTo>
                  <a:pt x="1302" y="1734"/>
                  <a:pt x="1302" y="1734"/>
                  <a:pt x="1302" y="1734"/>
                </a:cubicBezTo>
                <a:cubicBezTo>
                  <a:pt x="1512" y="1734"/>
                  <a:pt x="1512" y="1734"/>
                  <a:pt x="1512" y="1734"/>
                </a:cubicBezTo>
                <a:cubicBezTo>
                  <a:pt x="1512" y="2039"/>
                  <a:pt x="1512" y="2039"/>
                  <a:pt x="1512" y="2039"/>
                </a:cubicBezTo>
                <a:cubicBezTo>
                  <a:pt x="1597" y="2039"/>
                  <a:pt x="1597" y="2039"/>
                  <a:pt x="1597" y="2039"/>
                </a:cubicBezTo>
                <a:cubicBezTo>
                  <a:pt x="1597" y="1734"/>
                  <a:pt x="1597" y="1734"/>
                  <a:pt x="1597" y="1734"/>
                </a:cubicBezTo>
                <a:cubicBezTo>
                  <a:pt x="1807" y="1734"/>
                  <a:pt x="1807" y="1734"/>
                  <a:pt x="1807" y="1734"/>
                </a:cubicBezTo>
                <a:cubicBezTo>
                  <a:pt x="2001" y="2060"/>
                  <a:pt x="2001" y="2060"/>
                  <a:pt x="2001" y="2060"/>
                </a:cubicBezTo>
                <a:cubicBezTo>
                  <a:pt x="2074" y="2017"/>
                  <a:pt x="2074" y="2017"/>
                  <a:pt x="2074" y="2017"/>
                </a:cubicBezTo>
                <a:cubicBezTo>
                  <a:pt x="1906" y="1734"/>
                  <a:pt x="1906" y="1734"/>
                  <a:pt x="1906" y="1734"/>
                </a:cubicBezTo>
                <a:cubicBezTo>
                  <a:pt x="2817" y="1734"/>
                  <a:pt x="2817" y="1734"/>
                  <a:pt x="2817" y="1734"/>
                </a:cubicBezTo>
                <a:cubicBezTo>
                  <a:pt x="2817" y="1509"/>
                  <a:pt x="2817" y="1509"/>
                  <a:pt x="2817" y="1509"/>
                </a:cubicBezTo>
                <a:cubicBezTo>
                  <a:pt x="2756" y="1509"/>
                  <a:pt x="2756" y="1509"/>
                  <a:pt x="2756" y="1509"/>
                </a:cubicBezTo>
                <a:cubicBezTo>
                  <a:pt x="2756" y="226"/>
                  <a:pt x="2756" y="226"/>
                  <a:pt x="2756" y="226"/>
                </a:cubicBezTo>
                <a:lnTo>
                  <a:pt x="2817" y="226"/>
                </a:lnTo>
                <a:close/>
                <a:moveTo>
                  <a:pt x="377" y="85"/>
                </a:moveTo>
                <a:cubicBezTo>
                  <a:pt x="2732" y="85"/>
                  <a:pt x="2732" y="85"/>
                  <a:pt x="2732" y="85"/>
                </a:cubicBezTo>
                <a:cubicBezTo>
                  <a:pt x="2732" y="141"/>
                  <a:pt x="2732" y="141"/>
                  <a:pt x="2732" y="141"/>
                </a:cubicBezTo>
                <a:cubicBezTo>
                  <a:pt x="377" y="141"/>
                  <a:pt x="377" y="141"/>
                  <a:pt x="377" y="141"/>
                </a:cubicBezTo>
                <a:lnTo>
                  <a:pt x="377" y="85"/>
                </a:lnTo>
                <a:close/>
                <a:moveTo>
                  <a:pt x="308" y="627"/>
                </a:moveTo>
                <a:cubicBezTo>
                  <a:pt x="308" y="524"/>
                  <a:pt x="392" y="440"/>
                  <a:pt x="495" y="440"/>
                </a:cubicBezTo>
                <a:cubicBezTo>
                  <a:pt x="599" y="440"/>
                  <a:pt x="683" y="524"/>
                  <a:pt x="683" y="627"/>
                </a:cubicBezTo>
                <a:cubicBezTo>
                  <a:pt x="683" y="717"/>
                  <a:pt x="620" y="792"/>
                  <a:pt x="535" y="811"/>
                </a:cubicBezTo>
                <a:cubicBezTo>
                  <a:pt x="516" y="811"/>
                  <a:pt x="495" y="812"/>
                  <a:pt x="474" y="814"/>
                </a:cubicBezTo>
                <a:cubicBezTo>
                  <a:pt x="381" y="803"/>
                  <a:pt x="308" y="724"/>
                  <a:pt x="308" y="627"/>
                </a:cubicBezTo>
                <a:close/>
                <a:moveTo>
                  <a:pt x="698" y="2546"/>
                </a:moveTo>
                <a:cubicBezTo>
                  <a:pt x="538" y="2546"/>
                  <a:pt x="538" y="2546"/>
                  <a:pt x="538" y="2546"/>
                </a:cubicBezTo>
                <a:cubicBezTo>
                  <a:pt x="538" y="1854"/>
                  <a:pt x="538" y="1854"/>
                  <a:pt x="538" y="1854"/>
                </a:cubicBezTo>
                <a:cubicBezTo>
                  <a:pt x="453" y="1854"/>
                  <a:pt x="453" y="1854"/>
                  <a:pt x="453" y="1854"/>
                </a:cubicBezTo>
                <a:cubicBezTo>
                  <a:pt x="453" y="2546"/>
                  <a:pt x="453" y="2546"/>
                  <a:pt x="453" y="2546"/>
                </a:cubicBezTo>
                <a:cubicBezTo>
                  <a:pt x="293" y="2546"/>
                  <a:pt x="293" y="2546"/>
                  <a:pt x="293" y="2546"/>
                </a:cubicBezTo>
                <a:cubicBezTo>
                  <a:pt x="293" y="1096"/>
                  <a:pt x="293" y="1096"/>
                  <a:pt x="293" y="1096"/>
                </a:cubicBezTo>
                <a:cubicBezTo>
                  <a:pt x="208" y="1096"/>
                  <a:pt x="208" y="1096"/>
                  <a:pt x="208" y="1096"/>
                </a:cubicBezTo>
                <a:cubicBezTo>
                  <a:pt x="208" y="1844"/>
                  <a:pt x="208" y="1844"/>
                  <a:pt x="208" y="1844"/>
                </a:cubicBezTo>
                <a:cubicBezTo>
                  <a:pt x="184" y="1840"/>
                  <a:pt x="155" y="1830"/>
                  <a:pt x="131" y="1816"/>
                </a:cubicBezTo>
                <a:cubicBezTo>
                  <a:pt x="97" y="1797"/>
                  <a:pt x="85" y="1779"/>
                  <a:pt x="85" y="1771"/>
                </a:cubicBezTo>
                <a:cubicBezTo>
                  <a:pt x="85" y="1057"/>
                  <a:pt x="85" y="1057"/>
                  <a:pt x="85" y="1057"/>
                </a:cubicBezTo>
                <a:cubicBezTo>
                  <a:pt x="85" y="1008"/>
                  <a:pt x="125" y="952"/>
                  <a:pt x="169" y="939"/>
                </a:cubicBezTo>
                <a:cubicBezTo>
                  <a:pt x="241" y="917"/>
                  <a:pt x="365" y="905"/>
                  <a:pt x="474" y="899"/>
                </a:cubicBezTo>
                <a:cubicBezTo>
                  <a:pt x="481" y="899"/>
                  <a:pt x="488" y="900"/>
                  <a:pt x="495" y="900"/>
                </a:cubicBezTo>
                <a:cubicBezTo>
                  <a:pt x="512" y="900"/>
                  <a:pt x="529" y="898"/>
                  <a:pt x="545" y="895"/>
                </a:cubicBezTo>
                <a:cubicBezTo>
                  <a:pt x="602" y="892"/>
                  <a:pt x="649" y="891"/>
                  <a:pt x="672" y="891"/>
                </a:cubicBezTo>
                <a:cubicBezTo>
                  <a:pt x="1386" y="891"/>
                  <a:pt x="1386" y="891"/>
                  <a:pt x="1386" y="891"/>
                </a:cubicBezTo>
                <a:cubicBezTo>
                  <a:pt x="1386" y="891"/>
                  <a:pt x="1386" y="891"/>
                  <a:pt x="1386" y="891"/>
                </a:cubicBezTo>
                <a:cubicBezTo>
                  <a:pt x="1417" y="891"/>
                  <a:pt x="1456" y="949"/>
                  <a:pt x="1461" y="998"/>
                </a:cubicBezTo>
                <a:cubicBezTo>
                  <a:pt x="708" y="998"/>
                  <a:pt x="708" y="998"/>
                  <a:pt x="708" y="998"/>
                </a:cubicBezTo>
                <a:cubicBezTo>
                  <a:pt x="708" y="1008"/>
                  <a:pt x="708" y="1008"/>
                  <a:pt x="708" y="1008"/>
                </a:cubicBezTo>
                <a:cubicBezTo>
                  <a:pt x="698" y="1008"/>
                  <a:pt x="698" y="1008"/>
                  <a:pt x="698" y="1008"/>
                </a:cubicBezTo>
                <a:lnTo>
                  <a:pt x="698" y="2546"/>
                </a:lnTo>
                <a:close/>
                <a:moveTo>
                  <a:pt x="2732" y="1649"/>
                </a:moveTo>
                <a:cubicBezTo>
                  <a:pt x="782" y="1649"/>
                  <a:pt x="782" y="1649"/>
                  <a:pt x="782" y="1649"/>
                </a:cubicBezTo>
                <a:cubicBezTo>
                  <a:pt x="782" y="1593"/>
                  <a:pt x="782" y="1593"/>
                  <a:pt x="782" y="1593"/>
                </a:cubicBezTo>
                <a:cubicBezTo>
                  <a:pt x="2732" y="1593"/>
                  <a:pt x="2732" y="1593"/>
                  <a:pt x="2732" y="1593"/>
                </a:cubicBezTo>
                <a:lnTo>
                  <a:pt x="2732" y="1649"/>
                </a:lnTo>
                <a:close/>
                <a:moveTo>
                  <a:pt x="2672" y="1509"/>
                </a:moveTo>
                <a:cubicBezTo>
                  <a:pt x="782" y="1509"/>
                  <a:pt x="782" y="1509"/>
                  <a:pt x="782" y="1509"/>
                </a:cubicBezTo>
                <a:cubicBezTo>
                  <a:pt x="782" y="1082"/>
                  <a:pt x="782" y="1082"/>
                  <a:pt x="782" y="1082"/>
                </a:cubicBezTo>
                <a:cubicBezTo>
                  <a:pt x="1546" y="1082"/>
                  <a:pt x="1546" y="1082"/>
                  <a:pt x="1546" y="1082"/>
                </a:cubicBezTo>
                <a:cubicBezTo>
                  <a:pt x="1546" y="1006"/>
                  <a:pt x="1546" y="1006"/>
                  <a:pt x="1546" y="1006"/>
                </a:cubicBezTo>
                <a:cubicBezTo>
                  <a:pt x="1546" y="1005"/>
                  <a:pt x="1546" y="1005"/>
                  <a:pt x="1546" y="1005"/>
                </a:cubicBezTo>
                <a:cubicBezTo>
                  <a:pt x="1545" y="964"/>
                  <a:pt x="1530" y="917"/>
                  <a:pt x="1504" y="879"/>
                </a:cubicBezTo>
                <a:cubicBezTo>
                  <a:pt x="1472" y="832"/>
                  <a:pt x="1430" y="807"/>
                  <a:pt x="1386" y="807"/>
                </a:cubicBezTo>
                <a:cubicBezTo>
                  <a:pt x="1386" y="807"/>
                  <a:pt x="1386" y="807"/>
                  <a:pt x="1386" y="807"/>
                </a:cubicBezTo>
                <a:cubicBezTo>
                  <a:pt x="700" y="807"/>
                  <a:pt x="700" y="807"/>
                  <a:pt x="700" y="807"/>
                </a:cubicBezTo>
                <a:cubicBezTo>
                  <a:pt x="742" y="759"/>
                  <a:pt x="767" y="696"/>
                  <a:pt x="767" y="627"/>
                </a:cubicBezTo>
                <a:cubicBezTo>
                  <a:pt x="767" y="477"/>
                  <a:pt x="645" y="355"/>
                  <a:pt x="495" y="355"/>
                </a:cubicBezTo>
                <a:cubicBezTo>
                  <a:pt x="475" y="355"/>
                  <a:pt x="456" y="357"/>
                  <a:pt x="438" y="361"/>
                </a:cubicBezTo>
                <a:cubicBezTo>
                  <a:pt x="438" y="226"/>
                  <a:pt x="438" y="226"/>
                  <a:pt x="438" y="226"/>
                </a:cubicBezTo>
                <a:cubicBezTo>
                  <a:pt x="2672" y="226"/>
                  <a:pt x="2672" y="226"/>
                  <a:pt x="2672" y="226"/>
                </a:cubicBezTo>
                <a:lnTo>
                  <a:pt x="2672" y="1509"/>
                </a:lnTo>
                <a:close/>
                <a:moveTo>
                  <a:pt x="1196" y="1386"/>
                </a:moveTo>
                <a:cubicBezTo>
                  <a:pt x="1557" y="1386"/>
                  <a:pt x="1557" y="1386"/>
                  <a:pt x="1557" y="1386"/>
                </a:cubicBezTo>
                <a:cubicBezTo>
                  <a:pt x="1557" y="1136"/>
                  <a:pt x="1557" y="1136"/>
                  <a:pt x="1557" y="1136"/>
                </a:cubicBezTo>
                <a:cubicBezTo>
                  <a:pt x="1196" y="1136"/>
                  <a:pt x="1196" y="1136"/>
                  <a:pt x="1196" y="1136"/>
                </a:cubicBezTo>
                <a:lnTo>
                  <a:pt x="1196" y="1386"/>
                </a:lnTo>
                <a:close/>
                <a:moveTo>
                  <a:pt x="1281" y="1220"/>
                </a:moveTo>
                <a:cubicBezTo>
                  <a:pt x="1472" y="1220"/>
                  <a:pt x="1472" y="1220"/>
                  <a:pt x="1472" y="1220"/>
                </a:cubicBezTo>
                <a:cubicBezTo>
                  <a:pt x="1472" y="1301"/>
                  <a:pt x="1472" y="1301"/>
                  <a:pt x="1472" y="1301"/>
                </a:cubicBezTo>
                <a:cubicBezTo>
                  <a:pt x="1281" y="1301"/>
                  <a:pt x="1281" y="1301"/>
                  <a:pt x="1281" y="1301"/>
                </a:cubicBezTo>
                <a:lnTo>
                  <a:pt x="1281" y="1220"/>
                </a:lnTo>
                <a:close/>
                <a:moveTo>
                  <a:pt x="1682" y="1386"/>
                </a:moveTo>
                <a:cubicBezTo>
                  <a:pt x="2042" y="1386"/>
                  <a:pt x="2042" y="1386"/>
                  <a:pt x="2042" y="1386"/>
                </a:cubicBezTo>
                <a:cubicBezTo>
                  <a:pt x="2042" y="845"/>
                  <a:pt x="2042" y="845"/>
                  <a:pt x="2042" y="845"/>
                </a:cubicBezTo>
                <a:cubicBezTo>
                  <a:pt x="1682" y="845"/>
                  <a:pt x="1682" y="845"/>
                  <a:pt x="1682" y="845"/>
                </a:cubicBezTo>
                <a:lnTo>
                  <a:pt x="1682" y="1386"/>
                </a:lnTo>
                <a:close/>
                <a:moveTo>
                  <a:pt x="1766" y="929"/>
                </a:moveTo>
                <a:cubicBezTo>
                  <a:pt x="1958" y="929"/>
                  <a:pt x="1958" y="929"/>
                  <a:pt x="1958" y="929"/>
                </a:cubicBezTo>
                <a:cubicBezTo>
                  <a:pt x="1958" y="1301"/>
                  <a:pt x="1958" y="1301"/>
                  <a:pt x="1958" y="1301"/>
                </a:cubicBezTo>
                <a:cubicBezTo>
                  <a:pt x="1766" y="1301"/>
                  <a:pt x="1766" y="1301"/>
                  <a:pt x="1766" y="1301"/>
                </a:cubicBezTo>
                <a:lnTo>
                  <a:pt x="1766" y="929"/>
                </a:lnTo>
                <a:close/>
                <a:moveTo>
                  <a:pt x="2500" y="476"/>
                </a:moveTo>
                <a:cubicBezTo>
                  <a:pt x="2140" y="476"/>
                  <a:pt x="2140" y="476"/>
                  <a:pt x="2140" y="476"/>
                </a:cubicBezTo>
                <a:cubicBezTo>
                  <a:pt x="2140" y="1386"/>
                  <a:pt x="2140" y="1386"/>
                  <a:pt x="2140" y="1386"/>
                </a:cubicBezTo>
                <a:cubicBezTo>
                  <a:pt x="2500" y="1386"/>
                  <a:pt x="2500" y="1386"/>
                  <a:pt x="2500" y="1386"/>
                </a:cubicBezTo>
                <a:lnTo>
                  <a:pt x="2500" y="476"/>
                </a:lnTo>
                <a:close/>
                <a:moveTo>
                  <a:pt x="2416" y="1301"/>
                </a:moveTo>
                <a:cubicBezTo>
                  <a:pt x="2224" y="1301"/>
                  <a:pt x="2224" y="1301"/>
                  <a:pt x="2224" y="1301"/>
                </a:cubicBezTo>
                <a:cubicBezTo>
                  <a:pt x="2224" y="560"/>
                  <a:pt x="2224" y="560"/>
                  <a:pt x="2224" y="560"/>
                </a:cubicBezTo>
                <a:cubicBezTo>
                  <a:pt x="2416" y="560"/>
                  <a:pt x="2416" y="560"/>
                  <a:pt x="2416" y="560"/>
                </a:cubicBezTo>
                <a:lnTo>
                  <a:pt x="2416" y="1301"/>
                </a:lnTo>
                <a:close/>
                <a:moveTo>
                  <a:pt x="1706" y="495"/>
                </a:moveTo>
                <a:cubicBezTo>
                  <a:pt x="926" y="495"/>
                  <a:pt x="926" y="495"/>
                  <a:pt x="926" y="495"/>
                </a:cubicBezTo>
                <a:cubicBezTo>
                  <a:pt x="926" y="410"/>
                  <a:pt x="926" y="410"/>
                  <a:pt x="926" y="410"/>
                </a:cubicBezTo>
                <a:cubicBezTo>
                  <a:pt x="1706" y="410"/>
                  <a:pt x="1706" y="410"/>
                  <a:pt x="1706" y="410"/>
                </a:cubicBezTo>
                <a:lnTo>
                  <a:pt x="1706" y="495"/>
                </a:lnTo>
                <a:close/>
                <a:moveTo>
                  <a:pt x="1706" y="683"/>
                </a:moveTo>
                <a:cubicBezTo>
                  <a:pt x="926" y="683"/>
                  <a:pt x="926" y="683"/>
                  <a:pt x="926" y="683"/>
                </a:cubicBezTo>
                <a:cubicBezTo>
                  <a:pt x="926" y="598"/>
                  <a:pt x="926" y="598"/>
                  <a:pt x="926" y="598"/>
                </a:cubicBezTo>
                <a:cubicBezTo>
                  <a:pt x="1706" y="598"/>
                  <a:pt x="1706" y="598"/>
                  <a:pt x="1706" y="598"/>
                </a:cubicBezTo>
                <a:lnTo>
                  <a:pt x="1706" y="683"/>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935" name="Google Shape;935;p173"/>
          <p:cNvSpPr txBox="1"/>
          <p:nvPr>
            <p:ph type="title"/>
          </p:nvPr>
        </p:nvSpPr>
        <p:spPr>
          <a:xfrm>
            <a:off x="3527425" y="4252325"/>
            <a:ext cx="4796400" cy="936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sz="2700">
                <a:solidFill>
                  <a:srgbClr val="1EA482"/>
                </a:solidFill>
              </a:rPr>
              <a:t>FinOps.org</a:t>
            </a:r>
            <a:endParaRPr sz="2700"/>
          </a:p>
        </p:txBody>
      </p:sp>
      <p:sp>
        <p:nvSpPr>
          <p:cNvPr id="936" name="Google Shape;936;p173"/>
          <p:cNvSpPr txBox="1"/>
          <p:nvPr/>
        </p:nvSpPr>
        <p:spPr>
          <a:xfrm>
            <a:off x="7503675" y="2710975"/>
            <a:ext cx="1503000" cy="15699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Sans Pro"/>
                <a:ea typeface="Source Sans Pro"/>
                <a:cs typeface="Source Sans Pro"/>
                <a:sym typeface="Source Sans Pro"/>
              </a:rPr>
              <a:t>FinOps is not shorthand for “Financial Operations”. </a:t>
            </a:r>
            <a:r>
              <a:rPr b="1" lang="en" sz="1000">
                <a:solidFill>
                  <a:schemeClr val="accent3"/>
                </a:solidFill>
                <a:latin typeface="Source Sans Pro"/>
                <a:ea typeface="Source Sans Pro"/>
                <a:cs typeface="Source Sans Pro"/>
                <a:sym typeface="Source Sans Pro"/>
              </a:rPr>
              <a:t>It </a:t>
            </a:r>
            <a:r>
              <a:rPr b="1" lang="en" sz="1000">
                <a:solidFill>
                  <a:schemeClr val="accent3"/>
                </a:solidFill>
                <a:latin typeface="Source Sans Pro"/>
                <a:ea typeface="Source Sans Pro"/>
                <a:cs typeface="Source Sans Pro"/>
                <a:sym typeface="Source Sans Pro"/>
              </a:rPr>
              <a:t>is a portmanteau of “Finance” and “(Dev)Ops”</a:t>
            </a:r>
            <a:r>
              <a:rPr b="1" lang="en" sz="1000">
                <a:latin typeface="Source Sans Pro"/>
                <a:ea typeface="Source Sans Pro"/>
                <a:cs typeface="Source Sans Pro"/>
                <a:sym typeface="Source Sans Pro"/>
              </a:rPr>
              <a:t> </a:t>
            </a:r>
            <a:r>
              <a:rPr lang="en" sz="1000">
                <a:latin typeface="Source Sans Pro"/>
                <a:ea typeface="Source Sans Pro"/>
                <a:cs typeface="Source Sans Pro"/>
                <a:sym typeface="Source Sans Pro"/>
              </a:rPr>
              <a:t>stressing the communications and collaboration business and engineering teams.</a:t>
            </a:r>
            <a:endParaRPr sz="10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Growth of FinOps Industry</a:t>
            </a:r>
            <a:endParaRPr/>
          </a:p>
        </p:txBody>
      </p:sp>
      <p:sp>
        <p:nvSpPr>
          <p:cNvPr id="942" name="Google Shape;942;p174"/>
          <p:cNvSpPr txBox="1"/>
          <p:nvPr/>
        </p:nvSpPr>
        <p:spPr>
          <a:xfrm>
            <a:off x="351075" y="921500"/>
            <a:ext cx="4869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600">
                <a:solidFill>
                  <a:srgbClr val="FF7600"/>
                </a:solidFill>
                <a:latin typeface="Source Sans Pro SemiBold"/>
                <a:ea typeface="Source Sans Pro SemiBold"/>
                <a:cs typeface="Source Sans Pro SemiBold"/>
                <a:sym typeface="Source Sans Pro SemiBold"/>
              </a:rPr>
              <a:t>Social proof of those offering or seeking skills</a:t>
            </a:r>
            <a:endParaRPr>
              <a:solidFill>
                <a:srgbClr val="FF7600"/>
              </a:solidFill>
              <a:latin typeface="Source Sans Pro SemiBold"/>
              <a:ea typeface="Source Sans Pro SemiBold"/>
              <a:cs typeface="Source Sans Pro SemiBold"/>
              <a:sym typeface="Source Sans Pro SemiBold"/>
            </a:endParaRPr>
          </a:p>
        </p:txBody>
      </p:sp>
      <p:sp>
        <p:nvSpPr>
          <p:cNvPr id="943" name="Google Shape;943;p174"/>
          <p:cNvSpPr txBox="1"/>
          <p:nvPr/>
        </p:nvSpPr>
        <p:spPr>
          <a:xfrm>
            <a:off x="495373" y="1499804"/>
            <a:ext cx="4581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300">
                <a:solidFill>
                  <a:schemeClr val="lt1"/>
                </a:solidFill>
                <a:latin typeface="Source Sans Pro SemiBold"/>
                <a:ea typeface="Source Sans Pro SemiBold"/>
                <a:cs typeface="Source Sans Pro SemiBold"/>
                <a:sym typeface="Source Sans Pro SemiBold"/>
              </a:rPr>
              <a:t>Linkedin (People - FinOps)</a:t>
            </a:r>
            <a:endParaRPr sz="1300">
              <a:solidFill>
                <a:schemeClr val="lt1"/>
              </a:solidFill>
              <a:latin typeface="Source Sans Pro"/>
              <a:ea typeface="Source Sans Pro"/>
              <a:cs typeface="Source Sans Pro"/>
              <a:sym typeface="Source Sans Pro"/>
            </a:endParaRPr>
          </a:p>
        </p:txBody>
      </p:sp>
      <p:pic>
        <p:nvPicPr>
          <p:cNvPr id="944" name="Google Shape;944;p174" title="Chart"/>
          <p:cNvPicPr preferRelativeResize="0"/>
          <p:nvPr/>
        </p:nvPicPr>
        <p:blipFill>
          <a:blip r:embed="rId3">
            <a:alphaModFix/>
          </a:blip>
          <a:stretch>
            <a:fillRect/>
          </a:stretch>
        </p:blipFill>
        <p:spPr>
          <a:xfrm>
            <a:off x="534426" y="1884701"/>
            <a:ext cx="4267560" cy="2413828"/>
          </a:xfrm>
          <a:prstGeom prst="rect">
            <a:avLst/>
          </a:prstGeom>
          <a:noFill/>
          <a:ln>
            <a:noFill/>
          </a:ln>
        </p:spPr>
      </p:pic>
      <p:pic>
        <p:nvPicPr>
          <p:cNvPr id="945" name="Google Shape;945;p174" title="Chart"/>
          <p:cNvPicPr preferRelativeResize="0"/>
          <p:nvPr/>
        </p:nvPicPr>
        <p:blipFill>
          <a:blip r:embed="rId4">
            <a:alphaModFix/>
          </a:blip>
          <a:stretch>
            <a:fillRect/>
          </a:stretch>
        </p:blipFill>
        <p:spPr>
          <a:xfrm>
            <a:off x="5310975" y="2029675"/>
            <a:ext cx="3314999" cy="2050206"/>
          </a:xfrm>
          <a:prstGeom prst="rect">
            <a:avLst/>
          </a:prstGeom>
          <a:noFill/>
          <a:ln>
            <a:noFill/>
          </a:ln>
        </p:spPr>
      </p:pic>
      <p:sp>
        <p:nvSpPr>
          <p:cNvPr id="946" name="Google Shape;946;p174"/>
          <p:cNvSpPr txBox="1"/>
          <p:nvPr/>
        </p:nvSpPr>
        <p:spPr>
          <a:xfrm>
            <a:off x="5310975" y="1499800"/>
            <a:ext cx="33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300">
                <a:solidFill>
                  <a:schemeClr val="lt1"/>
                </a:solidFill>
                <a:latin typeface="Source Sans Pro SemiBold"/>
                <a:ea typeface="Source Sans Pro SemiBold"/>
                <a:cs typeface="Source Sans Pro SemiBold"/>
                <a:sym typeface="Source Sans Pro SemiBold"/>
              </a:rPr>
              <a:t>Posts in #jobs in the Slack 2021</a:t>
            </a:r>
            <a:endParaRPr sz="1300">
              <a:solidFill>
                <a:schemeClr val="lt1"/>
              </a:solidFill>
              <a:latin typeface="Source Sans Pro SemiBold"/>
              <a:ea typeface="Source Sans Pro SemiBold"/>
              <a:cs typeface="Source Sans Pro SemiBold"/>
              <a:sym typeface="Source Sans Pr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75"/>
          <p:cNvSpPr txBox="1"/>
          <p:nvPr>
            <p:ph type="title"/>
          </p:nvPr>
        </p:nvSpPr>
        <p:spPr>
          <a:xfrm>
            <a:off x="311700" y="2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Data.FinOps.Org: what are your top challenges?</a:t>
            </a:r>
            <a:endParaRPr/>
          </a:p>
        </p:txBody>
      </p:sp>
      <p:sp>
        <p:nvSpPr>
          <p:cNvPr id="952" name="Google Shape;952;p17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953" name="Google Shape;953;p175"/>
          <p:cNvPicPr preferRelativeResize="0"/>
          <p:nvPr/>
        </p:nvPicPr>
        <p:blipFill>
          <a:blip r:embed="rId3">
            <a:alphaModFix/>
          </a:blip>
          <a:stretch>
            <a:fillRect/>
          </a:stretch>
        </p:blipFill>
        <p:spPr>
          <a:xfrm>
            <a:off x="1029900" y="839975"/>
            <a:ext cx="7244392" cy="3820975"/>
          </a:xfrm>
          <a:prstGeom prst="rect">
            <a:avLst/>
          </a:prstGeom>
          <a:noFill/>
          <a:ln>
            <a:noFill/>
          </a:ln>
        </p:spPr>
      </p:pic>
      <p:sp>
        <p:nvSpPr>
          <p:cNvPr id="954" name="Google Shape;954;p175"/>
          <p:cNvSpPr txBox="1"/>
          <p:nvPr/>
        </p:nvSpPr>
        <p:spPr>
          <a:xfrm>
            <a:off x="1421350" y="4594000"/>
            <a:ext cx="65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4">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76"/>
          <p:cNvSpPr/>
          <p:nvPr/>
        </p:nvSpPr>
        <p:spPr>
          <a:xfrm>
            <a:off x="0" y="-25"/>
            <a:ext cx="9144000" cy="39498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6"/>
          <p:cNvSpPr txBox="1"/>
          <p:nvPr>
            <p:ph idx="12" type="sldNum"/>
          </p:nvPr>
        </p:nvSpPr>
        <p:spPr>
          <a:xfrm>
            <a:off x="8472458" y="4815617"/>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latin typeface="IBM Plex Sans Medium"/>
                <a:ea typeface="IBM Plex Sans Medium"/>
                <a:cs typeface="IBM Plex Sans Medium"/>
                <a:sym typeface="IBM Plex Sans Medium"/>
              </a:rPr>
              <a:t>‹#›</a:t>
            </a:fld>
            <a:endParaRPr sz="900">
              <a:latin typeface="IBM Plex Sans Medium"/>
              <a:ea typeface="IBM Plex Sans Medium"/>
              <a:cs typeface="IBM Plex Sans Medium"/>
              <a:sym typeface="IBM Plex Sans Medium"/>
            </a:endParaRPr>
          </a:p>
        </p:txBody>
      </p:sp>
      <p:sp>
        <p:nvSpPr>
          <p:cNvPr id="961" name="Google Shape;961;p176"/>
          <p:cNvSpPr txBox="1"/>
          <p:nvPr/>
        </p:nvSpPr>
        <p:spPr>
          <a:xfrm>
            <a:off x="3914550" y="4021275"/>
            <a:ext cx="13149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600">
                <a:solidFill>
                  <a:schemeClr val="dk2"/>
                </a:solidFill>
                <a:latin typeface="Source Sans Pro"/>
                <a:ea typeface="Source Sans Pro"/>
                <a:cs typeface="Source Sans Pro"/>
                <a:sym typeface="Source Sans Pro"/>
              </a:rPr>
              <a:t>Domains</a:t>
            </a:r>
            <a:endParaRPr b="1" sz="1600">
              <a:solidFill>
                <a:schemeClr val="dk2"/>
              </a:solidFill>
              <a:latin typeface="Source Sans Pro"/>
              <a:ea typeface="Source Sans Pro"/>
              <a:cs typeface="Source Sans Pro"/>
              <a:sym typeface="Source Sans Pro"/>
            </a:endParaRPr>
          </a:p>
        </p:txBody>
      </p:sp>
      <p:sp>
        <p:nvSpPr>
          <p:cNvPr id="962" name="Google Shape;962;p176"/>
          <p:cNvSpPr txBox="1"/>
          <p:nvPr/>
        </p:nvSpPr>
        <p:spPr>
          <a:xfrm>
            <a:off x="3218175" y="1184926"/>
            <a:ext cx="19545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Personas</a:t>
            </a:r>
            <a:endParaRPr b="1" sz="1600">
              <a:solidFill>
                <a:schemeClr val="dk2"/>
              </a:solidFill>
              <a:latin typeface="Source Sans Pro"/>
              <a:ea typeface="Source Sans Pro"/>
              <a:cs typeface="Source Sans Pro"/>
              <a:sym typeface="Source Sans Pro"/>
            </a:endParaRPr>
          </a:p>
        </p:txBody>
      </p:sp>
      <p:sp>
        <p:nvSpPr>
          <p:cNvPr id="963" name="Google Shape;963;p176"/>
          <p:cNvSpPr/>
          <p:nvPr/>
        </p:nvSpPr>
        <p:spPr>
          <a:xfrm>
            <a:off x="3636475" y="1668963"/>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FinOps Practitioner</a:t>
            </a:r>
            <a:endParaRPr sz="1300">
              <a:solidFill>
                <a:schemeClr val="lt1"/>
              </a:solidFill>
              <a:latin typeface="Source Sans Pro"/>
              <a:ea typeface="Source Sans Pro"/>
              <a:cs typeface="Source Sans Pro"/>
              <a:sym typeface="Source Sans Pro"/>
            </a:endParaRPr>
          </a:p>
        </p:txBody>
      </p:sp>
      <p:sp>
        <p:nvSpPr>
          <p:cNvPr id="964" name="Google Shape;964;p176"/>
          <p:cNvSpPr/>
          <p:nvPr/>
        </p:nvSpPr>
        <p:spPr>
          <a:xfrm>
            <a:off x="3636475" y="2114021"/>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Executive</a:t>
            </a:r>
            <a:endParaRPr sz="1300">
              <a:solidFill>
                <a:schemeClr val="lt1"/>
              </a:solidFill>
              <a:latin typeface="Source Sans Pro"/>
              <a:ea typeface="Source Sans Pro"/>
              <a:cs typeface="Source Sans Pro"/>
              <a:sym typeface="Source Sans Pro"/>
            </a:endParaRPr>
          </a:p>
        </p:txBody>
      </p:sp>
      <p:sp>
        <p:nvSpPr>
          <p:cNvPr id="965" name="Google Shape;965;p176"/>
          <p:cNvSpPr/>
          <p:nvPr/>
        </p:nvSpPr>
        <p:spPr>
          <a:xfrm>
            <a:off x="3636475" y="2559080"/>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Business/Product Owner</a:t>
            </a:r>
            <a:endParaRPr sz="1300">
              <a:solidFill>
                <a:schemeClr val="lt1"/>
              </a:solidFill>
              <a:latin typeface="Source Sans Pro"/>
              <a:ea typeface="Source Sans Pro"/>
              <a:cs typeface="Source Sans Pro"/>
              <a:sym typeface="Source Sans Pro"/>
            </a:endParaRPr>
          </a:p>
        </p:txBody>
      </p:sp>
      <p:sp>
        <p:nvSpPr>
          <p:cNvPr id="966" name="Google Shape;966;p176"/>
          <p:cNvSpPr/>
          <p:nvPr/>
        </p:nvSpPr>
        <p:spPr>
          <a:xfrm>
            <a:off x="3636475" y="3004139"/>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Finance/Procurement </a:t>
            </a:r>
            <a:endParaRPr sz="1300">
              <a:solidFill>
                <a:schemeClr val="lt1"/>
              </a:solidFill>
              <a:latin typeface="Source Sans Pro"/>
              <a:ea typeface="Source Sans Pro"/>
              <a:cs typeface="Source Sans Pro"/>
              <a:sym typeface="Source Sans Pro"/>
            </a:endParaRPr>
          </a:p>
        </p:txBody>
      </p:sp>
      <p:sp>
        <p:nvSpPr>
          <p:cNvPr id="967" name="Google Shape;967;p176"/>
          <p:cNvSpPr/>
          <p:nvPr/>
        </p:nvSpPr>
        <p:spPr>
          <a:xfrm>
            <a:off x="3636475" y="3449198"/>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Engineering/Operations</a:t>
            </a:r>
            <a:endParaRPr sz="1300">
              <a:solidFill>
                <a:schemeClr val="lt1"/>
              </a:solidFill>
              <a:latin typeface="Source Sans Pro"/>
              <a:ea typeface="Source Sans Pro"/>
              <a:cs typeface="Source Sans Pro"/>
              <a:sym typeface="Source Sans Pro"/>
            </a:endParaRPr>
          </a:p>
        </p:txBody>
      </p:sp>
      <p:pic>
        <p:nvPicPr>
          <p:cNvPr id="968" name="Google Shape;968;p176"/>
          <p:cNvPicPr preferRelativeResize="0"/>
          <p:nvPr/>
        </p:nvPicPr>
        <p:blipFill>
          <a:blip r:embed="rId3">
            <a:alphaModFix/>
          </a:blip>
          <a:stretch>
            <a:fillRect/>
          </a:stretch>
        </p:blipFill>
        <p:spPr>
          <a:xfrm>
            <a:off x="5697329" y="2864419"/>
            <a:ext cx="649325" cy="641290"/>
          </a:xfrm>
          <a:prstGeom prst="rect">
            <a:avLst/>
          </a:prstGeom>
          <a:noFill/>
          <a:ln>
            <a:noFill/>
          </a:ln>
        </p:spPr>
      </p:pic>
      <p:pic>
        <p:nvPicPr>
          <p:cNvPr id="969" name="Google Shape;969;p176"/>
          <p:cNvPicPr preferRelativeResize="0"/>
          <p:nvPr/>
        </p:nvPicPr>
        <p:blipFill>
          <a:blip r:embed="rId4">
            <a:alphaModFix/>
          </a:blip>
          <a:stretch>
            <a:fillRect/>
          </a:stretch>
        </p:blipFill>
        <p:spPr>
          <a:xfrm>
            <a:off x="3259585" y="2421461"/>
            <a:ext cx="649325" cy="641286"/>
          </a:xfrm>
          <a:prstGeom prst="rect">
            <a:avLst/>
          </a:prstGeom>
          <a:noFill/>
          <a:ln>
            <a:noFill/>
          </a:ln>
        </p:spPr>
      </p:pic>
      <p:pic>
        <p:nvPicPr>
          <p:cNvPr id="970" name="Google Shape;970;p176"/>
          <p:cNvPicPr preferRelativeResize="0"/>
          <p:nvPr/>
        </p:nvPicPr>
        <p:blipFill>
          <a:blip r:embed="rId5">
            <a:alphaModFix/>
          </a:blip>
          <a:stretch>
            <a:fillRect/>
          </a:stretch>
        </p:blipFill>
        <p:spPr>
          <a:xfrm>
            <a:off x="3241361" y="1483299"/>
            <a:ext cx="685775" cy="677289"/>
          </a:xfrm>
          <a:prstGeom prst="rect">
            <a:avLst/>
          </a:prstGeom>
          <a:noFill/>
          <a:ln>
            <a:noFill/>
          </a:ln>
        </p:spPr>
      </p:pic>
      <p:pic>
        <p:nvPicPr>
          <p:cNvPr id="971" name="Google Shape;971;p176"/>
          <p:cNvPicPr preferRelativeResize="0"/>
          <p:nvPr/>
        </p:nvPicPr>
        <p:blipFill>
          <a:blip r:embed="rId6">
            <a:alphaModFix/>
          </a:blip>
          <a:stretch>
            <a:fillRect/>
          </a:stretch>
        </p:blipFill>
        <p:spPr>
          <a:xfrm>
            <a:off x="5685850" y="1959089"/>
            <a:ext cx="649325" cy="641275"/>
          </a:xfrm>
          <a:prstGeom prst="rect">
            <a:avLst/>
          </a:prstGeom>
          <a:noFill/>
          <a:ln>
            <a:noFill/>
          </a:ln>
        </p:spPr>
      </p:pic>
      <p:pic>
        <p:nvPicPr>
          <p:cNvPr id="972" name="Google Shape;972;p176"/>
          <p:cNvPicPr preferRelativeResize="0"/>
          <p:nvPr/>
        </p:nvPicPr>
        <p:blipFill>
          <a:blip r:embed="rId7">
            <a:alphaModFix/>
          </a:blip>
          <a:stretch>
            <a:fillRect/>
          </a:stretch>
        </p:blipFill>
        <p:spPr>
          <a:xfrm>
            <a:off x="3280630" y="3246398"/>
            <a:ext cx="649325" cy="641301"/>
          </a:xfrm>
          <a:prstGeom prst="rect">
            <a:avLst/>
          </a:prstGeom>
          <a:noFill/>
          <a:ln>
            <a:noFill/>
          </a:ln>
        </p:spPr>
      </p:pic>
      <p:sp>
        <p:nvSpPr>
          <p:cNvPr id="973" name="Google Shape;973;p176"/>
          <p:cNvSpPr txBox="1"/>
          <p:nvPr/>
        </p:nvSpPr>
        <p:spPr>
          <a:xfrm>
            <a:off x="436900" y="1185421"/>
            <a:ext cx="18297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Principles</a:t>
            </a:r>
            <a:endParaRPr b="1" sz="1600">
              <a:solidFill>
                <a:schemeClr val="dk2"/>
              </a:solidFill>
              <a:latin typeface="Source Sans Pro"/>
              <a:ea typeface="Source Sans Pro"/>
              <a:cs typeface="Source Sans Pro"/>
              <a:sym typeface="Source Sans Pro"/>
            </a:endParaRPr>
          </a:p>
        </p:txBody>
      </p:sp>
      <p:sp>
        <p:nvSpPr>
          <p:cNvPr id="974" name="Google Shape;974;p176"/>
          <p:cNvSpPr txBox="1"/>
          <p:nvPr/>
        </p:nvSpPr>
        <p:spPr>
          <a:xfrm>
            <a:off x="436900" y="1476125"/>
            <a:ext cx="2690400" cy="2321700"/>
          </a:xfrm>
          <a:prstGeom prst="rect">
            <a:avLst/>
          </a:prstGeom>
          <a:noFill/>
          <a:ln>
            <a:noFill/>
          </a:ln>
        </p:spPr>
        <p:txBody>
          <a:bodyPr anchorCtr="0" anchor="t" bIns="0" lIns="0" spcFirstLastPara="1" rIns="0" wrap="square" tIns="0">
            <a:spAutoFit/>
          </a:bodyPr>
          <a:lstStyle/>
          <a:p>
            <a:pPr indent="-219709" lvl="0" marL="210312"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Teams need to collaborate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Everyone takes </a:t>
            </a:r>
            <a:r>
              <a:rPr lang="en" sz="1300">
                <a:latin typeface="Source Sans Pro"/>
                <a:ea typeface="Source Sans Pro"/>
                <a:cs typeface="Source Sans Pro"/>
                <a:sym typeface="Source Sans Pro"/>
              </a:rPr>
              <a:t>ownership</a:t>
            </a:r>
            <a:r>
              <a:rPr lang="en" sz="1300">
                <a:latin typeface="Source Sans Pro"/>
                <a:ea typeface="Source Sans Pro"/>
                <a:cs typeface="Source Sans Pro"/>
                <a:sym typeface="Source Sans Pro"/>
              </a:rPr>
              <a:t> for their cloud usage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A centralized team drives FinOps</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Reports should be accessible</a:t>
            </a:r>
            <a:br>
              <a:rPr lang="en" sz="1300">
                <a:latin typeface="Source Sans Pro"/>
                <a:ea typeface="Source Sans Pro"/>
                <a:cs typeface="Source Sans Pro"/>
                <a:sym typeface="Source Sans Pro"/>
              </a:rPr>
            </a:br>
            <a:r>
              <a:rPr lang="en" sz="1300">
                <a:latin typeface="Source Sans Pro"/>
                <a:ea typeface="Source Sans Pro"/>
                <a:cs typeface="Source Sans Pro"/>
                <a:sym typeface="Source Sans Pro"/>
              </a:rPr>
              <a:t>and timely</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Decisions are driven by business value of cloud</a:t>
            </a:r>
            <a:endParaRPr sz="1300">
              <a:latin typeface="Source Sans Pro"/>
              <a:ea typeface="Source Sans Pro"/>
              <a:cs typeface="Source Sans Pro"/>
              <a:sym typeface="Source Sans Pro"/>
            </a:endParaRPr>
          </a:p>
          <a:p>
            <a:pPr indent="-219709" lvl="0" marL="210312" rtl="0" algn="l">
              <a:spcBef>
                <a:spcPts val="500"/>
              </a:spcBef>
              <a:spcAft>
                <a:spcPts val="500"/>
              </a:spcAft>
              <a:buSzPts val="1300"/>
              <a:buFont typeface="Source Sans Pro"/>
              <a:buChar char="▸"/>
            </a:pPr>
            <a:r>
              <a:rPr lang="en" sz="1300">
                <a:latin typeface="Source Sans Pro"/>
                <a:ea typeface="Source Sans Pro"/>
                <a:cs typeface="Source Sans Pro"/>
                <a:sym typeface="Source Sans Pro"/>
              </a:rPr>
              <a:t>Take advantage of the variable cost model of the cloud</a:t>
            </a:r>
            <a:endParaRPr sz="1300">
              <a:latin typeface="Source Sans Pro"/>
              <a:ea typeface="Source Sans Pro"/>
              <a:cs typeface="Source Sans Pro"/>
              <a:sym typeface="Source Sans Pro"/>
            </a:endParaRPr>
          </a:p>
        </p:txBody>
      </p:sp>
      <p:sp>
        <p:nvSpPr>
          <p:cNvPr id="975" name="Google Shape;975;p176"/>
          <p:cNvSpPr/>
          <p:nvPr/>
        </p:nvSpPr>
        <p:spPr>
          <a:xfrm>
            <a:off x="0" y="4365300"/>
            <a:ext cx="9144000" cy="77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6"/>
          <p:cNvSpPr/>
          <p:nvPr/>
        </p:nvSpPr>
        <p:spPr>
          <a:xfrm>
            <a:off x="425800" y="4339075"/>
            <a:ext cx="1302300" cy="6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Understanding Cloud Usage </a:t>
            </a:r>
            <a:br>
              <a:rPr lang="en" sz="1200">
                <a:solidFill>
                  <a:schemeClr val="lt1"/>
                </a:solidFill>
                <a:latin typeface="Source Sans Pro SemiBold"/>
                <a:ea typeface="Source Sans Pro SemiBold"/>
                <a:cs typeface="Source Sans Pro SemiBold"/>
                <a:sym typeface="Source Sans Pro SemiBold"/>
              </a:rPr>
            </a:br>
            <a:r>
              <a:rPr lang="en" sz="1200">
                <a:solidFill>
                  <a:schemeClr val="lt1"/>
                </a:solidFill>
                <a:latin typeface="Source Sans Pro SemiBold"/>
                <a:ea typeface="Source Sans Pro SemiBold"/>
                <a:cs typeface="Source Sans Pro SemiBold"/>
                <a:sym typeface="Source Sans Pro SemiBold"/>
              </a:rPr>
              <a:t>and Cost</a:t>
            </a:r>
            <a:endParaRPr sz="1200">
              <a:solidFill>
                <a:schemeClr val="lt1"/>
              </a:solidFill>
              <a:latin typeface="Source Sans Pro SemiBold"/>
              <a:ea typeface="Source Sans Pro SemiBold"/>
              <a:cs typeface="Source Sans Pro SemiBold"/>
              <a:sym typeface="Source Sans Pro SemiBold"/>
            </a:endParaRPr>
          </a:p>
        </p:txBody>
      </p:sp>
      <p:sp>
        <p:nvSpPr>
          <p:cNvPr id="977" name="Google Shape;977;p176"/>
          <p:cNvSpPr/>
          <p:nvPr/>
        </p:nvSpPr>
        <p:spPr>
          <a:xfrm>
            <a:off x="1819000" y="4339075"/>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Performance Tracking &amp; Benchmarking</a:t>
            </a:r>
            <a:endParaRPr sz="1200">
              <a:solidFill>
                <a:schemeClr val="lt1"/>
              </a:solidFill>
              <a:latin typeface="Source Sans Pro SemiBold"/>
              <a:ea typeface="Source Sans Pro SemiBold"/>
              <a:cs typeface="Source Sans Pro SemiBold"/>
              <a:sym typeface="Source Sans Pro SemiBold"/>
            </a:endParaRPr>
          </a:p>
        </p:txBody>
      </p:sp>
      <p:sp>
        <p:nvSpPr>
          <p:cNvPr id="978" name="Google Shape;978;p176"/>
          <p:cNvSpPr/>
          <p:nvPr/>
        </p:nvSpPr>
        <p:spPr>
          <a:xfrm>
            <a:off x="32122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Real-Time Decision Making</a:t>
            </a:r>
            <a:endParaRPr sz="1200">
              <a:solidFill>
                <a:schemeClr val="lt1"/>
              </a:solidFill>
              <a:latin typeface="Source Sans Pro SemiBold"/>
              <a:ea typeface="Source Sans Pro SemiBold"/>
              <a:cs typeface="Source Sans Pro SemiBold"/>
              <a:sym typeface="Source Sans Pro SemiBold"/>
            </a:endParaRPr>
          </a:p>
        </p:txBody>
      </p:sp>
      <p:sp>
        <p:nvSpPr>
          <p:cNvPr id="979" name="Google Shape;979;p176"/>
          <p:cNvSpPr/>
          <p:nvPr/>
        </p:nvSpPr>
        <p:spPr>
          <a:xfrm>
            <a:off x="46180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Rate Optimization</a:t>
            </a:r>
            <a:endParaRPr sz="1200">
              <a:solidFill>
                <a:schemeClr val="lt1"/>
              </a:solidFill>
              <a:latin typeface="Source Sans Pro SemiBold"/>
              <a:ea typeface="Source Sans Pro SemiBold"/>
              <a:cs typeface="Source Sans Pro SemiBold"/>
              <a:sym typeface="Source Sans Pro SemiBold"/>
            </a:endParaRPr>
          </a:p>
        </p:txBody>
      </p:sp>
      <p:sp>
        <p:nvSpPr>
          <p:cNvPr id="980" name="Google Shape;980;p176"/>
          <p:cNvSpPr/>
          <p:nvPr/>
        </p:nvSpPr>
        <p:spPr>
          <a:xfrm>
            <a:off x="60112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Usage Optimization</a:t>
            </a:r>
            <a:endParaRPr sz="1200">
              <a:solidFill>
                <a:schemeClr val="lt1"/>
              </a:solidFill>
              <a:latin typeface="Source Sans Pro SemiBold"/>
              <a:ea typeface="Source Sans Pro SemiBold"/>
              <a:cs typeface="Source Sans Pro SemiBold"/>
              <a:sym typeface="Source Sans Pro SemiBold"/>
            </a:endParaRPr>
          </a:p>
        </p:txBody>
      </p:sp>
      <p:sp>
        <p:nvSpPr>
          <p:cNvPr id="981" name="Google Shape;981;p176"/>
          <p:cNvSpPr/>
          <p:nvPr/>
        </p:nvSpPr>
        <p:spPr>
          <a:xfrm>
            <a:off x="7415700" y="4339175"/>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Organizational Alignment</a:t>
            </a:r>
            <a:endParaRPr sz="1200">
              <a:solidFill>
                <a:schemeClr val="lt1"/>
              </a:solidFill>
              <a:latin typeface="Source Sans Pro SemiBold"/>
              <a:ea typeface="Source Sans Pro SemiBold"/>
              <a:cs typeface="Source Sans Pro SemiBold"/>
              <a:sym typeface="Source Sans Pro SemiBold"/>
            </a:endParaRPr>
          </a:p>
        </p:txBody>
      </p:sp>
      <p:sp>
        <p:nvSpPr>
          <p:cNvPr id="982" name="Google Shape;982;p176"/>
          <p:cNvSpPr txBox="1"/>
          <p:nvPr>
            <p:ph type="title"/>
          </p:nvPr>
        </p:nvSpPr>
        <p:spPr>
          <a:xfrm>
            <a:off x="449800" y="377275"/>
            <a:ext cx="1187400" cy="6414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100"/>
              <a:buFont typeface="Arial"/>
              <a:buNone/>
            </a:pPr>
            <a:r>
              <a:rPr lang="en" sz="2633"/>
              <a:t>FinOps</a:t>
            </a:r>
            <a:endParaRPr sz="2633"/>
          </a:p>
          <a:p>
            <a:pPr indent="0" lvl="0" marL="0" rtl="0" algn="l">
              <a:lnSpc>
                <a:spcPct val="90000"/>
              </a:lnSpc>
              <a:spcBef>
                <a:spcPts val="0"/>
              </a:spcBef>
              <a:spcAft>
                <a:spcPts val="0"/>
              </a:spcAft>
              <a:buClr>
                <a:schemeClr val="dk1"/>
              </a:buClr>
              <a:buSzPts val="1100"/>
              <a:buFont typeface="Arial"/>
              <a:buNone/>
            </a:pPr>
            <a:r>
              <a:rPr b="0" lang="en" sz="1744">
                <a:latin typeface="Source Sans Pro SemiBold"/>
                <a:ea typeface="Source Sans Pro SemiBold"/>
                <a:cs typeface="Source Sans Pro SemiBold"/>
                <a:sym typeface="Source Sans Pro SemiBold"/>
              </a:rPr>
              <a:t>Framework</a:t>
            </a:r>
            <a:endParaRPr sz="2744"/>
          </a:p>
        </p:txBody>
      </p:sp>
      <p:sp>
        <p:nvSpPr>
          <p:cNvPr id="983" name="Google Shape;983;p176"/>
          <p:cNvSpPr txBox="1"/>
          <p:nvPr/>
        </p:nvSpPr>
        <p:spPr>
          <a:xfrm>
            <a:off x="6487498" y="469863"/>
            <a:ext cx="1954500" cy="24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Maturity</a:t>
            </a:r>
            <a:endParaRPr b="1" sz="1600">
              <a:solidFill>
                <a:schemeClr val="dk2"/>
              </a:solidFill>
              <a:latin typeface="Source Sans Pro"/>
              <a:ea typeface="Source Sans Pro"/>
              <a:cs typeface="Source Sans Pro"/>
              <a:sym typeface="Source Sans Pro"/>
            </a:endParaRPr>
          </a:p>
        </p:txBody>
      </p:sp>
      <p:sp>
        <p:nvSpPr>
          <p:cNvPr id="984" name="Google Shape;984;p176"/>
          <p:cNvSpPr txBox="1"/>
          <p:nvPr/>
        </p:nvSpPr>
        <p:spPr>
          <a:xfrm>
            <a:off x="6487500" y="1165775"/>
            <a:ext cx="1954500" cy="35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Phases</a:t>
            </a:r>
            <a:endParaRPr b="1" sz="1600">
              <a:solidFill>
                <a:schemeClr val="dk2"/>
              </a:solidFill>
              <a:latin typeface="Source Sans Pro"/>
              <a:ea typeface="Source Sans Pro"/>
              <a:cs typeface="Source Sans Pro"/>
              <a:sym typeface="Source Sans Pro"/>
            </a:endParaRPr>
          </a:p>
        </p:txBody>
      </p:sp>
      <p:sp>
        <p:nvSpPr>
          <p:cNvPr id="985" name="Google Shape;985;p176"/>
          <p:cNvSpPr/>
          <p:nvPr/>
        </p:nvSpPr>
        <p:spPr>
          <a:xfrm flipH="1">
            <a:off x="1702150" y="352175"/>
            <a:ext cx="519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176"/>
          <p:cNvGrpSpPr/>
          <p:nvPr/>
        </p:nvGrpSpPr>
        <p:grpSpPr>
          <a:xfrm>
            <a:off x="6625187" y="1589251"/>
            <a:ext cx="2174954" cy="2091392"/>
            <a:chOff x="6601675" y="1281850"/>
            <a:chExt cx="2326901" cy="2237501"/>
          </a:xfrm>
        </p:grpSpPr>
        <p:pic>
          <p:nvPicPr>
            <p:cNvPr id="987" name="Google Shape;987;p176"/>
            <p:cNvPicPr preferRelativeResize="0"/>
            <p:nvPr/>
          </p:nvPicPr>
          <p:blipFill>
            <a:blip r:embed="rId8">
              <a:alphaModFix/>
            </a:blip>
            <a:stretch>
              <a:fillRect/>
            </a:stretch>
          </p:blipFill>
          <p:spPr>
            <a:xfrm>
              <a:off x="6601675" y="1281850"/>
              <a:ext cx="2237501" cy="2237501"/>
            </a:xfrm>
            <a:prstGeom prst="rect">
              <a:avLst/>
            </a:prstGeom>
            <a:noFill/>
            <a:ln>
              <a:noFill/>
            </a:ln>
          </p:spPr>
        </p:pic>
        <p:pic>
          <p:nvPicPr>
            <p:cNvPr id="988" name="Google Shape;988;p176"/>
            <p:cNvPicPr preferRelativeResize="0"/>
            <p:nvPr/>
          </p:nvPicPr>
          <p:blipFill>
            <a:blip r:embed="rId9">
              <a:alphaModFix/>
            </a:blip>
            <a:stretch>
              <a:fillRect/>
            </a:stretch>
          </p:blipFill>
          <p:spPr>
            <a:xfrm>
              <a:off x="8157100" y="2209448"/>
              <a:ext cx="649325" cy="225852"/>
            </a:xfrm>
            <a:prstGeom prst="rect">
              <a:avLst/>
            </a:prstGeom>
            <a:noFill/>
            <a:ln>
              <a:noFill/>
            </a:ln>
          </p:spPr>
        </p:pic>
        <p:sp>
          <p:nvSpPr>
            <p:cNvPr id="989" name="Google Shape;989;p176"/>
            <p:cNvSpPr txBox="1"/>
            <p:nvPr/>
          </p:nvSpPr>
          <p:spPr>
            <a:xfrm>
              <a:off x="7936476" y="2169754"/>
              <a:ext cx="992100" cy="4617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852"/>
                <a:buNone/>
              </a:pPr>
              <a:r>
                <a:rPr lang="en" sz="800">
                  <a:solidFill>
                    <a:schemeClr val="lt1"/>
                  </a:solidFill>
                </a:rPr>
                <a:t>Rates </a:t>
              </a:r>
              <a:endParaRPr sz="800">
                <a:solidFill>
                  <a:schemeClr val="lt1"/>
                </a:solidFill>
              </a:endParaRPr>
            </a:p>
            <a:p>
              <a:pPr indent="0" lvl="0" marL="0" rtl="0" algn="ctr">
                <a:spcBef>
                  <a:spcPts val="0"/>
                </a:spcBef>
                <a:spcAft>
                  <a:spcPts val="0"/>
                </a:spcAft>
                <a:buSzPts val="852"/>
                <a:buNone/>
              </a:pPr>
              <a:r>
                <a:rPr lang="en" sz="800">
                  <a:solidFill>
                    <a:schemeClr val="lt1"/>
                  </a:solidFill>
                </a:rPr>
                <a:t>&amp; Usage</a:t>
              </a:r>
              <a:endParaRPr sz="800">
                <a:solidFill>
                  <a:schemeClr val="lt1"/>
                </a:solidFill>
              </a:endParaRPr>
            </a:p>
          </p:txBody>
        </p:sp>
      </p:grpSp>
      <p:sp>
        <p:nvSpPr>
          <p:cNvPr id="990" name="Google Shape;990;p176"/>
          <p:cNvSpPr txBox="1"/>
          <p:nvPr/>
        </p:nvSpPr>
        <p:spPr>
          <a:xfrm>
            <a:off x="1895200" y="254825"/>
            <a:ext cx="3786600" cy="7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688"/>
              <a:buFont typeface="Arial"/>
              <a:buNone/>
            </a:pPr>
            <a:r>
              <a:rPr b="1" lang="en" sz="975">
                <a:solidFill>
                  <a:schemeClr val="dk1"/>
                </a:solidFill>
              </a:rPr>
              <a:t>FinOps</a:t>
            </a:r>
            <a:r>
              <a:rPr lang="en" sz="975">
                <a:solidFill>
                  <a:schemeClr val="dk1"/>
                </a:solidFill>
              </a:rPr>
              <a:t> is an evolving </a:t>
            </a:r>
            <a:r>
              <a:rPr b="1" lang="en" sz="975">
                <a:solidFill>
                  <a:schemeClr val="dk1"/>
                </a:solidFill>
              </a:rPr>
              <a:t>cloud financial management discipline </a:t>
            </a:r>
            <a:r>
              <a:rPr lang="en" sz="975">
                <a:solidFill>
                  <a:schemeClr val="dk1"/>
                </a:solidFill>
              </a:rPr>
              <a:t>and</a:t>
            </a:r>
            <a:r>
              <a:rPr b="1" lang="en" sz="975">
                <a:solidFill>
                  <a:schemeClr val="dk1"/>
                </a:solidFill>
              </a:rPr>
              <a:t> cultural practice</a:t>
            </a:r>
            <a:r>
              <a:rPr lang="en" sz="975">
                <a:solidFill>
                  <a:schemeClr val="dk1"/>
                </a:solidFill>
              </a:rPr>
              <a:t> that enables organizations to get </a:t>
            </a:r>
            <a:r>
              <a:rPr b="1" lang="en" sz="975">
                <a:solidFill>
                  <a:schemeClr val="dk1"/>
                </a:solidFill>
              </a:rPr>
              <a:t>maximum business value</a:t>
            </a:r>
            <a:r>
              <a:rPr lang="en" sz="975">
                <a:solidFill>
                  <a:schemeClr val="dk1"/>
                </a:solidFill>
              </a:rPr>
              <a:t> by helping engineering, finance &amp; business teams to collaborate on data-driven spending decision</a:t>
            </a:r>
            <a:endParaRPr sz="1275">
              <a:latin typeface="IBM Plex Sans"/>
              <a:ea typeface="IBM Plex Sans"/>
              <a:cs typeface="IBM Plex Sans"/>
              <a:sym typeface="IBM Plex Sans"/>
            </a:endParaRPr>
          </a:p>
        </p:txBody>
      </p:sp>
      <p:pic>
        <p:nvPicPr>
          <p:cNvPr id="991" name="Google Shape;991;p176"/>
          <p:cNvPicPr preferRelativeResize="0"/>
          <p:nvPr/>
        </p:nvPicPr>
        <p:blipFill>
          <a:blip r:embed="rId10">
            <a:alphaModFix/>
          </a:blip>
          <a:stretch>
            <a:fillRect/>
          </a:stretch>
        </p:blipFill>
        <p:spPr>
          <a:xfrm>
            <a:off x="7411715" y="474000"/>
            <a:ext cx="1312460" cy="544675"/>
          </a:xfrm>
          <a:prstGeom prst="rect">
            <a:avLst/>
          </a:prstGeom>
          <a:noFill/>
          <a:ln>
            <a:noFill/>
          </a:ln>
        </p:spPr>
      </p:pic>
      <p:sp>
        <p:nvSpPr>
          <p:cNvPr id="992" name="Google Shape;992;p176"/>
          <p:cNvSpPr txBox="1"/>
          <p:nvPr/>
        </p:nvSpPr>
        <p:spPr>
          <a:xfrm>
            <a:off x="7433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Crawl</a:t>
            </a:r>
            <a:endParaRPr sz="1000">
              <a:solidFill>
                <a:schemeClr val="dk2"/>
              </a:solidFill>
              <a:latin typeface="Source Sans Pro SemiBold"/>
              <a:ea typeface="Source Sans Pro SemiBold"/>
              <a:cs typeface="Source Sans Pro SemiBold"/>
              <a:sym typeface="Source Sans Pro SemiBold"/>
            </a:endParaRPr>
          </a:p>
        </p:txBody>
      </p:sp>
      <p:sp>
        <p:nvSpPr>
          <p:cNvPr id="993" name="Google Shape;993;p176"/>
          <p:cNvSpPr txBox="1"/>
          <p:nvPr/>
        </p:nvSpPr>
        <p:spPr>
          <a:xfrm>
            <a:off x="7874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Walk</a:t>
            </a:r>
            <a:endParaRPr sz="1000">
              <a:solidFill>
                <a:schemeClr val="dk2"/>
              </a:solidFill>
              <a:latin typeface="Source Sans Pro SemiBold"/>
              <a:ea typeface="Source Sans Pro SemiBold"/>
              <a:cs typeface="Source Sans Pro SemiBold"/>
              <a:sym typeface="Source Sans Pro SemiBold"/>
            </a:endParaRPr>
          </a:p>
        </p:txBody>
      </p:sp>
      <p:sp>
        <p:nvSpPr>
          <p:cNvPr id="994" name="Google Shape;994;p176"/>
          <p:cNvSpPr txBox="1"/>
          <p:nvPr/>
        </p:nvSpPr>
        <p:spPr>
          <a:xfrm>
            <a:off x="8315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Run</a:t>
            </a:r>
            <a:endParaRPr sz="1000">
              <a:solidFill>
                <a:schemeClr val="dk2"/>
              </a:solidFill>
              <a:latin typeface="Source Sans Pro SemiBold"/>
              <a:ea typeface="Source Sans Pro SemiBold"/>
              <a:cs typeface="Source Sans Pro SemiBold"/>
              <a:sym typeface="Source Sans Pr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77"/>
          <p:cNvSpPr txBox="1"/>
          <p:nvPr>
            <p:ph type="title"/>
          </p:nvPr>
        </p:nvSpPr>
        <p:spPr>
          <a:xfrm>
            <a:off x="311700" y="780950"/>
            <a:ext cx="8520600" cy="723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FinOps Foundation Mission</a:t>
            </a:r>
            <a:endParaRPr/>
          </a:p>
        </p:txBody>
      </p:sp>
      <p:pic>
        <p:nvPicPr>
          <p:cNvPr id="1000" name="Google Shape;1000;p177"/>
          <p:cNvPicPr preferRelativeResize="0"/>
          <p:nvPr/>
        </p:nvPicPr>
        <p:blipFill rotWithShape="1">
          <a:blip r:embed="rId3">
            <a:alphaModFix/>
          </a:blip>
          <a:srcRect b="0" l="0" r="0" t="0"/>
          <a:stretch/>
        </p:blipFill>
        <p:spPr>
          <a:xfrm>
            <a:off x="555874" y="2843649"/>
            <a:ext cx="400000" cy="400000"/>
          </a:xfrm>
          <a:prstGeom prst="rect">
            <a:avLst/>
          </a:prstGeom>
          <a:noFill/>
          <a:ln>
            <a:noFill/>
          </a:ln>
        </p:spPr>
      </p:pic>
      <p:pic>
        <p:nvPicPr>
          <p:cNvPr id="1001" name="Google Shape;1001;p177"/>
          <p:cNvPicPr preferRelativeResize="0"/>
          <p:nvPr/>
        </p:nvPicPr>
        <p:blipFill rotWithShape="1">
          <a:blip r:embed="rId4">
            <a:alphaModFix/>
          </a:blip>
          <a:srcRect b="0" l="0" r="0" t="0"/>
          <a:stretch/>
        </p:blipFill>
        <p:spPr>
          <a:xfrm>
            <a:off x="3290818" y="2719663"/>
            <a:ext cx="463425" cy="463425"/>
          </a:xfrm>
          <a:prstGeom prst="rect">
            <a:avLst/>
          </a:prstGeom>
          <a:noFill/>
          <a:ln>
            <a:noFill/>
          </a:ln>
        </p:spPr>
      </p:pic>
      <p:pic>
        <p:nvPicPr>
          <p:cNvPr id="1002" name="Google Shape;1002;p177"/>
          <p:cNvPicPr preferRelativeResize="0"/>
          <p:nvPr/>
        </p:nvPicPr>
        <p:blipFill rotWithShape="1">
          <a:blip r:embed="rId5">
            <a:alphaModFix/>
          </a:blip>
          <a:srcRect b="0" l="0" r="0" t="0"/>
          <a:stretch/>
        </p:blipFill>
        <p:spPr>
          <a:xfrm>
            <a:off x="6161799" y="2811926"/>
            <a:ext cx="463425" cy="463425"/>
          </a:xfrm>
          <a:prstGeom prst="rect">
            <a:avLst/>
          </a:prstGeom>
          <a:noFill/>
          <a:ln>
            <a:noFill/>
          </a:ln>
        </p:spPr>
      </p:pic>
      <p:sp>
        <p:nvSpPr>
          <p:cNvPr id="1003" name="Google Shape;1003;p177"/>
          <p:cNvSpPr txBox="1"/>
          <p:nvPr>
            <p:ph idx="4294967295" type="body"/>
          </p:nvPr>
        </p:nvSpPr>
        <p:spPr>
          <a:xfrm>
            <a:off x="1119400" y="2811925"/>
            <a:ext cx="2007900" cy="14031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b="1" lang="en" sz="1400">
                <a:solidFill>
                  <a:schemeClr val="lt1"/>
                </a:solidFill>
              </a:rPr>
              <a:t>Create Community</a:t>
            </a:r>
            <a:r>
              <a:rPr lang="en" sz="1400">
                <a:solidFill>
                  <a:schemeClr val="lt1"/>
                </a:solidFill>
                <a:latin typeface="Source Sans Pro SemiBold"/>
                <a:ea typeface="Source Sans Pro SemiBold"/>
                <a:cs typeface="Source Sans Pro SemiBold"/>
                <a:sym typeface="Source Sans Pro SemiBold"/>
              </a:rPr>
              <a:t> </a:t>
            </a:r>
            <a:r>
              <a:rPr lang="en" sz="1400">
                <a:solidFill>
                  <a:schemeClr val="lt1"/>
                </a:solidFill>
              </a:rPr>
              <a:t>through events, meetups, slack and other channels</a:t>
            </a:r>
            <a:endParaRPr sz="1400">
              <a:solidFill>
                <a:schemeClr val="lt1"/>
              </a:solidFill>
            </a:endParaRPr>
          </a:p>
        </p:txBody>
      </p:sp>
      <p:sp>
        <p:nvSpPr>
          <p:cNvPr id="1004" name="Google Shape;1004;p177"/>
          <p:cNvSpPr txBox="1"/>
          <p:nvPr>
            <p:ph idx="4294967295" type="body"/>
          </p:nvPr>
        </p:nvSpPr>
        <p:spPr>
          <a:xfrm>
            <a:off x="3917750" y="2811925"/>
            <a:ext cx="2007900" cy="1203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1400">
                <a:solidFill>
                  <a:schemeClr val="lt1"/>
                </a:solidFill>
              </a:rPr>
              <a:t>Advance Careers </a:t>
            </a:r>
            <a:br>
              <a:rPr lang="en" sz="1400">
                <a:solidFill>
                  <a:schemeClr val="lt1"/>
                </a:solidFill>
                <a:latin typeface="Source Sans Pro SemiBold"/>
                <a:ea typeface="Source Sans Pro SemiBold"/>
                <a:cs typeface="Source Sans Pro SemiBold"/>
                <a:sym typeface="Source Sans Pro SemiBold"/>
              </a:rPr>
            </a:br>
            <a:r>
              <a:rPr lang="en" sz="1400">
                <a:solidFill>
                  <a:schemeClr val="lt1"/>
                </a:solidFill>
              </a:rPr>
              <a:t>through talent development, </a:t>
            </a:r>
            <a:br>
              <a:rPr lang="en" sz="1400">
                <a:solidFill>
                  <a:schemeClr val="lt1"/>
                </a:solidFill>
              </a:rPr>
            </a:br>
            <a:r>
              <a:rPr lang="en" sz="1400">
                <a:solidFill>
                  <a:schemeClr val="lt1"/>
                </a:solidFill>
              </a:rPr>
              <a:t>training and certification</a:t>
            </a:r>
            <a:endParaRPr sz="1400">
              <a:solidFill>
                <a:schemeClr val="lt1"/>
              </a:solidFill>
            </a:endParaRPr>
          </a:p>
        </p:txBody>
      </p:sp>
      <p:sp>
        <p:nvSpPr>
          <p:cNvPr id="1005" name="Google Shape;1005;p177"/>
          <p:cNvSpPr txBox="1"/>
          <p:nvPr>
            <p:ph idx="4294967295" type="body"/>
          </p:nvPr>
        </p:nvSpPr>
        <p:spPr>
          <a:xfrm>
            <a:off x="6727050" y="2811925"/>
            <a:ext cx="2007900" cy="1203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b="1" lang="en" sz="1400">
                <a:solidFill>
                  <a:schemeClr val="lt1"/>
                </a:solidFill>
              </a:rPr>
              <a:t>Define Standards</a:t>
            </a:r>
            <a:br>
              <a:rPr lang="en" sz="1400">
                <a:solidFill>
                  <a:schemeClr val="lt1"/>
                </a:solidFill>
                <a:latin typeface="Source Sans Pro SemiBold"/>
                <a:ea typeface="Source Sans Pro SemiBold"/>
                <a:cs typeface="Source Sans Pro SemiBold"/>
                <a:sym typeface="Source Sans Pro SemiBold"/>
              </a:rPr>
            </a:br>
            <a:r>
              <a:rPr lang="en" sz="1400">
                <a:solidFill>
                  <a:schemeClr val="lt1"/>
                </a:solidFill>
              </a:rPr>
              <a:t>through open source collaboration, working groups and SIGs</a:t>
            </a:r>
            <a:endParaRPr sz="1400">
              <a:solidFill>
                <a:schemeClr val="lt1"/>
              </a:solidFill>
            </a:endParaRPr>
          </a:p>
        </p:txBody>
      </p:sp>
      <p:sp>
        <p:nvSpPr>
          <p:cNvPr id="1006" name="Google Shape;1006;p177"/>
          <p:cNvSpPr txBox="1"/>
          <p:nvPr>
            <p:ph idx="4294967295" type="body"/>
          </p:nvPr>
        </p:nvSpPr>
        <p:spPr>
          <a:xfrm>
            <a:off x="1471650" y="1712863"/>
            <a:ext cx="6200700" cy="1006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solidFill>
                  <a:schemeClr val="lt1"/>
                </a:solidFill>
              </a:rPr>
              <a:t>To advance the </a:t>
            </a:r>
            <a:r>
              <a:rPr b="1" lang="en" sz="1800">
                <a:solidFill>
                  <a:schemeClr val="lt2"/>
                </a:solidFill>
              </a:rPr>
              <a:t>people</a:t>
            </a:r>
            <a:r>
              <a:rPr lang="en" sz="1800">
                <a:solidFill>
                  <a:schemeClr val="lt1"/>
                </a:solidFill>
              </a:rPr>
              <a:t> who </a:t>
            </a:r>
            <a:r>
              <a:rPr b="1" lang="en" sz="1800">
                <a:solidFill>
                  <a:schemeClr val="lt2"/>
                </a:solidFill>
              </a:rPr>
              <a:t>do</a:t>
            </a:r>
            <a:r>
              <a:rPr lang="en" sz="1800">
                <a:solidFill>
                  <a:schemeClr val="lt1"/>
                </a:solidFill>
              </a:rPr>
              <a:t> cloud financial management through </a:t>
            </a:r>
            <a:r>
              <a:rPr b="1" lang="en" sz="1800">
                <a:solidFill>
                  <a:schemeClr val="accent4"/>
                </a:solidFill>
              </a:rPr>
              <a:t>community</a:t>
            </a:r>
            <a:r>
              <a:rPr b="1" lang="en" sz="1800">
                <a:solidFill>
                  <a:schemeClr val="lt1"/>
                </a:solidFill>
              </a:rPr>
              <a:t>, </a:t>
            </a:r>
            <a:r>
              <a:rPr b="1" lang="en" sz="1800">
                <a:solidFill>
                  <a:schemeClr val="accent4"/>
                </a:solidFill>
              </a:rPr>
              <a:t>education</a:t>
            </a:r>
            <a:r>
              <a:rPr b="1" lang="en" sz="1800">
                <a:solidFill>
                  <a:schemeClr val="lt1"/>
                </a:solidFill>
              </a:rPr>
              <a:t>, </a:t>
            </a:r>
            <a:r>
              <a:rPr lang="en" sz="1800">
                <a:solidFill>
                  <a:schemeClr val="lt1"/>
                </a:solidFill>
              </a:rPr>
              <a:t>and </a:t>
            </a:r>
            <a:r>
              <a:rPr b="1" lang="en" sz="1800">
                <a:solidFill>
                  <a:schemeClr val="accent4"/>
                </a:solidFill>
              </a:rPr>
              <a:t>standards</a:t>
            </a:r>
            <a:r>
              <a:rPr b="1" lang="en" sz="1800">
                <a:solidFill>
                  <a:schemeClr val="lt1"/>
                </a:solidFill>
              </a:rPr>
              <a:t>.</a:t>
            </a:r>
            <a:endParaRPr b="1" sz="1800">
              <a:solidFill>
                <a:schemeClr val="lt1"/>
              </a:solidFill>
            </a:endParaRPr>
          </a:p>
        </p:txBody>
      </p:sp>
      <p:cxnSp>
        <p:nvCxnSpPr>
          <p:cNvPr id="1007" name="Google Shape;1007;p177"/>
          <p:cNvCxnSpPr/>
          <p:nvPr/>
        </p:nvCxnSpPr>
        <p:spPr>
          <a:xfrm flipH="1" rot="10800000">
            <a:off x="1689150" y="1504850"/>
            <a:ext cx="5765700" cy="30000"/>
          </a:xfrm>
          <a:prstGeom prst="straightConnector1">
            <a:avLst/>
          </a:prstGeom>
          <a:noFill/>
          <a:ln cap="flat" cmpd="sng" w="19050">
            <a:solidFill>
              <a:schemeClr val="accent4"/>
            </a:solidFill>
            <a:prstDash val="dot"/>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7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Addendum</a:t>
            </a:r>
            <a:endParaRPr/>
          </a:p>
        </p:txBody>
      </p:sp>
      <p:sp>
        <p:nvSpPr>
          <p:cNvPr id="1013" name="Google Shape;1013;p17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inOps Theme 1.5">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Ops Theme 1.4">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nOps Theme 1.2">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nOps Foundati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